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7" r:id="rId3"/>
    <p:sldId id="263" r:id="rId4"/>
    <p:sldId id="269" r:id="rId5"/>
    <p:sldId id="259" r:id="rId6"/>
    <p:sldId id="270" r:id="rId7"/>
    <p:sldId id="266" r:id="rId8"/>
    <p:sldId id="272" r:id="rId9"/>
    <p:sldId id="265" r:id="rId10"/>
    <p:sldId id="273" r:id="rId11"/>
    <p:sldId id="274" r:id="rId12"/>
    <p:sldId id="267" r:id="rId13"/>
    <p:sldId id="271" r:id="rId14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82424" autoAdjust="0"/>
  </p:normalViewPr>
  <p:slideViewPr>
    <p:cSldViewPr snapToGrid="0">
      <p:cViewPr varScale="1">
        <p:scale>
          <a:sx n="97" d="100"/>
          <a:sy n="97" d="100"/>
        </p:scale>
        <p:origin x="2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81" d="100"/>
          <a:sy n="81" d="100"/>
        </p:scale>
        <p:origin x="124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502359-E29E-4A2D-ACAC-4DCAC351BAD4}" type="doc">
      <dgm:prSet loTypeId="urn:microsoft.com/office/officeart/2008/layout/HalfCircleOrganizationChart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E76108-91FB-44D8-8A89-B8E208F7E5CA}">
      <dgm:prSet phldrT="[Text]"/>
      <dgm:spPr/>
      <dgm:t>
        <a:bodyPr/>
        <a:lstStyle/>
        <a:p>
          <a:pPr algn="ctr" defTabSz="457200">
            <a:buNone/>
          </a:pPr>
          <a:r>
            <a:rPr lang="en-US" sz="1800" b="0" i="0" dirty="0" smtClean="0">
              <a:latin typeface="Century Gothic"/>
              <a:ea typeface="+mn-ea"/>
              <a:cs typeface="+mn-cs"/>
            </a:rPr>
            <a:t>[</a:t>
          </a:r>
          <a:r>
            <a:rPr lang="cs-CZ" sz="1800" b="0" i="0" dirty="0" smtClean="0">
              <a:latin typeface="Century Gothic"/>
              <a:ea typeface="+mn-ea"/>
              <a:cs typeface="+mn-cs"/>
            </a:rPr>
            <a:t>Tomáš Jedno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] </a:t>
          </a:r>
          <a:r>
            <a:rPr lang="en-US" sz="1800" b="0" i="0" dirty="0" err="1" smtClean="0">
              <a:latin typeface="Century Gothic"/>
              <a:ea typeface="+mn-ea"/>
              <a:cs typeface="+mn-cs"/>
            </a:rPr>
            <a:t>Generální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 </a:t>
          </a:r>
          <a:r>
            <a:rPr lang="en-US" sz="1800" b="0" i="0" dirty="0" err="1">
              <a:latin typeface="Century Gothic"/>
              <a:ea typeface="+mn-ea"/>
              <a:cs typeface="+mn-cs"/>
            </a:rPr>
            <a:t>ředitel</a:t>
          </a:r>
          <a:endParaRPr lang="en-US" sz="1800" b="0" i="0" dirty="0">
            <a:latin typeface="Century Gothic"/>
            <a:ea typeface="+mn-ea"/>
            <a:cs typeface="+mn-cs"/>
          </a:endParaRPr>
        </a:p>
      </dgm:t>
    </dgm:pt>
    <dgm:pt modelId="{FB6FE0FF-6322-4547-93AB-8311BC623C08}" type="parTrans" cxnId="{14EE8AC3-0110-4526-90CC-06B68394D9E2}">
      <dgm:prSet/>
      <dgm:spPr/>
      <dgm:t>
        <a:bodyPr/>
        <a:lstStyle/>
        <a:p>
          <a:endParaRPr lang="en-US"/>
        </a:p>
      </dgm:t>
    </dgm:pt>
    <dgm:pt modelId="{0D0D4CAD-4648-4F86-96D2-249E348C9951}" type="sibTrans" cxnId="{14EE8AC3-0110-4526-90CC-06B68394D9E2}">
      <dgm:prSet/>
      <dgm:spPr/>
      <dgm:t>
        <a:bodyPr/>
        <a:lstStyle/>
        <a:p>
          <a:endParaRPr lang="en-US"/>
        </a:p>
      </dgm:t>
    </dgm:pt>
    <dgm:pt modelId="{5F5A6335-6630-4D71-8A8D-82747DBEDD02}" type="asst">
      <dgm:prSet phldrT="[Text]"/>
      <dgm:spPr/>
      <dgm:t>
        <a:bodyPr/>
        <a:lstStyle/>
        <a:p>
          <a:pPr algn="ctr" defTabSz="457200">
            <a:buNone/>
          </a:pPr>
          <a:r>
            <a:rPr lang="en-US" sz="1800" b="0" i="0" dirty="0" smtClean="0">
              <a:latin typeface="Century Gothic"/>
              <a:ea typeface="+mn-ea"/>
              <a:cs typeface="+mn-cs"/>
            </a:rPr>
            <a:t>[</a:t>
          </a:r>
          <a:r>
            <a:rPr lang="cs-CZ" sz="1800" b="0" i="0" dirty="0" smtClean="0">
              <a:latin typeface="Century Gothic"/>
              <a:ea typeface="+mn-ea"/>
              <a:cs typeface="+mn-cs"/>
            </a:rPr>
            <a:t>Michal Dvořák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] </a:t>
          </a:r>
          <a:r>
            <a:rPr lang="cs-CZ" sz="1800" b="0" i="0" dirty="0" smtClean="0">
              <a:latin typeface="Century Gothic"/>
              <a:ea typeface="+mn-ea"/>
              <a:cs typeface="+mn-cs"/>
            </a:rPr>
            <a:t>Hudební ředitel</a:t>
          </a:r>
          <a:endParaRPr lang="en-US" sz="1800" b="0" i="0" dirty="0">
            <a:latin typeface="Century Gothic"/>
            <a:ea typeface="+mn-ea"/>
            <a:cs typeface="+mn-cs"/>
          </a:endParaRPr>
        </a:p>
      </dgm:t>
    </dgm:pt>
    <dgm:pt modelId="{1D68A030-C6F3-413B-8622-5590D9ED1D15}" type="parTrans" cxnId="{D9315502-9429-4195-A4A9-CF2CAF046280}">
      <dgm:prSet/>
      <dgm:spPr/>
      <dgm:t>
        <a:bodyPr/>
        <a:lstStyle/>
        <a:p>
          <a:endParaRPr lang="en-US"/>
        </a:p>
      </dgm:t>
    </dgm:pt>
    <dgm:pt modelId="{A1EBADD5-FED1-449B-BA17-8D2135A730AD}" type="sibTrans" cxnId="{D9315502-9429-4195-A4A9-CF2CAF046280}">
      <dgm:prSet/>
      <dgm:spPr/>
      <dgm:t>
        <a:bodyPr/>
        <a:lstStyle/>
        <a:p>
          <a:endParaRPr lang="en-US"/>
        </a:p>
      </dgm:t>
    </dgm:pt>
    <dgm:pt modelId="{2866B383-62A2-4912-AC9F-124B2D3AECA7}" type="asst">
      <dgm:prSet phldrT="[Text]"/>
      <dgm:spPr/>
      <dgm:t>
        <a:bodyPr/>
        <a:lstStyle/>
        <a:p>
          <a:pPr algn="ctr" defTabSz="457200">
            <a:buNone/>
          </a:pPr>
          <a:r>
            <a:rPr lang="en-US" sz="1800" b="0" i="0" dirty="0" smtClean="0">
              <a:latin typeface="Century Gothic"/>
              <a:ea typeface="+mn-ea"/>
              <a:cs typeface="+mn-cs"/>
            </a:rPr>
            <a:t>[</a:t>
          </a:r>
          <a:r>
            <a:rPr lang="cs-CZ" sz="1800" b="0" i="0" dirty="0" smtClean="0">
              <a:latin typeface="Century Gothic"/>
              <a:ea typeface="+mn-ea"/>
              <a:cs typeface="+mn-cs"/>
            </a:rPr>
            <a:t>Moderátor 2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] M</a:t>
          </a:r>
          <a:r>
            <a:rPr lang="cs-CZ" sz="1800" b="0" i="0" dirty="0" err="1" smtClean="0">
              <a:latin typeface="Century Gothic"/>
              <a:ea typeface="+mn-ea"/>
              <a:cs typeface="+mn-cs"/>
            </a:rPr>
            <a:t>oderátor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 </a:t>
          </a:r>
          <a:endParaRPr lang="en-US" sz="1800" b="0" i="0" dirty="0">
            <a:latin typeface="Century Gothic"/>
            <a:ea typeface="+mn-ea"/>
            <a:cs typeface="+mn-cs"/>
          </a:endParaRPr>
        </a:p>
      </dgm:t>
    </dgm:pt>
    <dgm:pt modelId="{A570EF85-1F31-4BF3-8CA6-365F0F21A542}" type="parTrans" cxnId="{19C324B7-6145-40F5-B47C-9DE86921A49F}">
      <dgm:prSet/>
      <dgm:spPr/>
      <dgm:t>
        <a:bodyPr/>
        <a:lstStyle/>
        <a:p>
          <a:endParaRPr lang="en-US"/>
        </a:p>
      </dgm:t>
    </dgm:pt>
    <dgm:pt modelId="{B5E336F6-EFD2-4469-B712-F16F31580230}" type="sibTrans" cxnId="{19C324B7-6145-40F5-B47C-9DE86921A49F}">
      <dgm:prSet/>
      <dgm:spPr/>
      <dgm:t>
        <a:bodyPr/>
        <a:lstStyle/>
        <a:p>
          <a:endParaRPr lang="en-US"/>
        </a:p>
      </dgm:t>
    </dgm:pt>
    <dgm:pt modelId="{C090A8F0-5230-4E6C-A0E9-6959D7DC2D1A}" type="asst">
      <dgm:prSet phldrT="[Text]"/>
      <dgm:spPr/>
      <dgm:t>
        <a:bodyPr/>
        <a:lstStyle/>
        <a:p>
          <a:pPr algn="ctr" defTabSz="457200">
            <a:buNone/>
          </a:pPr>
          <a:r>
            <a:rPr lang="en-US" sz="1800" b="0" i="0" dirty="0" smtClean="0">
              <a:latin typeface="Century Gothic"/>
              <a:ea typeface="+mn-ea"/>
              <a:cs typeface="+mn-cs"/>
            </a:rPr>
            <a:t>[</a:t>
          </a:r>
          <a:r>
            <a:rPr lang="cs-CZ" sz="1800" b="0" i="0" dirty="0" smtClean="0">
              <a:latin typeface="Century Gothic"/>
              <a:ea typeface="+mn-ea"/>
              <a:cs typeface="+mn-cs"/>
            </a:rPr>
            <a:t>Moderátor 1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] M</a:t>
          </a:r>
          <a:r>
            <a:rPr lang="cs-CZ" sz="1800" b="0" i="0" dirty="0" err="1" smtClean="0">
              <a:latin typeface="Century Gothic"/>
              <a:ea typeface="+mn-ea"/>
              <a:cs typeface="+mn-cs"/>
            </a:rPr>
            <a:t>oderátor</a:t>
          </a:r>
          <a:endParaRPr lang="en-US" sz="1800" b="0" i="0" dirty="0">
            <a:latin typeface="Century Gothic"/>
            <a:ea typeface="+mn-ea"/>
            <a:cs typeface="+mn-cs"/>
          </a:endParaRPr>
        </a:p>
      </dgm:t>
    </dgm:pt>
    <dgm:pt modelId="{4D3EC4EC-3C77-46A0-81E9-A5426E8F9477}" type="parTrans" cxnId="{EAD14E24-4C12-49BB-9C7C-AE27B6BB681E}">
      <dgm:prSet/>
      <dgm:spPr/>
      <dgm:t>
        <a:bodyPr/>
        <a:lstStyle/>
        <a:p>
          <a:endParaRPr lang="en-US"/>
        </a:p>
      </dgm:t>
    </dgm:pt>
    <dgm:pt modelId="{C4D96458-F556-4F1B-8D40-6DE839F69941}" type="sibTrans" cxnId="{EAD14E24-4C12-49BB-9C7C-AE27B6BB681E}">
      <dgm:prSet/>
      <dgm:spPr/>
      <dgm:t>
        <a:bodyPr/>
        <a:lstStyle/>
        <a:p>
          <a:endParaRPr lang="en-US"/>
        </a:p>
      </dgm:t>
    </dgm:pt>
    <dgm:pt modelId="{24BE58B0-E455-4498-9ABD-FB91A86DAEB4}" type="asst">
      <dgm:prSet phldrT="[Text]"/>
      <dgm:spPr/>
      <dgm:t>
        <a:bodyPr/>
        <a:lstStyle/>
        <a:p>
          <a:pPr algn="ctr" defTabSz="457200">
            <a:buNone/>
          </a:pPr>
          <a:r>
            <a:rPr lang="en-US" sz="1800" b="0" i="0" dirty="0" smtClean="0">
              <a:latin typeface="Century Gothic"/>
              <a:ea typeface="+mn-ea"/>
              <a:cs typeface="+mn-cs"/>
            </a:rPr>
            <a:t>[</a:t>
          </a:r>
          <a:r>
            <a:rPr lang="cs-CZ" sz="1800" b="0" i="0" dirty="0" smtClean="0">
              <a:latin typeface="Century Gothic"/>
              <a:ea typeface="+mn-ea"/>
              <a:cs typeface="+mn-cs"/>
            </a:rPr>
            <a:t>Moderátor 3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] M</a:t>
          </a:r>
          <a:r>
            <a:rPr lang="cs-CZ" sz="1800" b="0" i="0" dirty="0" err="1" smtClean="0">
              <a:latin typeface="Century Gothic"/>
              <a:ea typeface="+mn-ea"/>
              <a:cs typeface="+mn-cs"/>
            </a:rPr>
            <a:t>oderátor</a:t>
          </a:r>
          <a:r>
            <a:rPr lang="en-US" sz="1800" b="0" i="0" dirty="0" smtClean="0">
              <a:latin typeface="Century Gothic"/>
              <a:ea typeface="+mn-ea"/>
              <a:cs typeface="+mn-cs"/>
            </a:rPr>
            <a:t> </a:t>
          </a:r>
          <a:endParaRPr lang="en-US" sz="1800" b="0" i="0" dirty="0">
            <a:latin typeface="Century Gothic"/>
            <a:ea typeface="+mn-ea"/>
            <a:cs typeface="+mn-cs"/>
          </a:endParaRPr>
        </a:p>
      </dgm:t>
    </dgm:pt>
    <dgm:pt modelId="{2E165D0A-6580-4617-BC8B-4CF288B94908}" type="parTrans" cxnId="{1E0C22A1-98D7-4BF6-9C31-3FEE71245D28}">
      <dgm:prSet/>
      <dgm:spPr/>
      <dgm:t>
        <a:bodyPr/>
        <a:lstStyle/>
        <a:p>
          <a:endParaRPr lang="en-US"/>
        </a:p>
      </dgm:t>
    </dgm:pt>
    <dgm:pt modelId="{9351FF79-9D11-4376-9C71-5A63D54FD4DA}" type="sibTrans" cxnId="{1E0C22A1-98D7-4BF6-9C31-3FEE71245D28}">
      <dgm:prSet/>
      <dgm:spPr/>
      <dgm:t>
        <a:bodyPr/>
        <a:lstStyle/>
        <a:p>
          <a:endParaRPr lang="en-US"/>
        </a:p>
      </dgm:t>
    </dgm:pt>
    <dgm:pt modelId="{047DE1D1-61CA-491C-AA10-F1484EEBE943}" type="pres">
      <dgm:prSet presAssocID="{78502359-E29E-4A2D-ACAC-4DCAC351BAD4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238D4C1E-BE5D-4AF3-913C-1BD16C68452D}" type="pres">
      <dgm:prSet presAssocID="{1AE76108-91FB-44D8-8A89-B8E208F7E5CA}" presName="hierRoot1" presStyleCnt="0">
        <dgm:presLayoutVars>
          <dgm:hierBranch val="init"/>
        </dgm:presLayoutVars>
      </dgm:prSet>
      <dgm:spPr/>
      <dgm:t>
        <a:bodyPr/>
        <a:lstStyle/>
        <a:p>
          <a:endParaRPr lang="cs-CZ"/>
        </a:p>
      </dgm:t>
    </dgm:pt>
    <dgm:pt modelId="{3F04DA36-F2A6-4644-BD04-C8A33DBAADDB}" type="pres">
      <dgm:prSet presAssocID="{1AE76108-91FB-44D8-8A89-B8E208F7E5CA}" presName="rootComposite1" presStyleCnt="0"/>
      <dgm:spPr/>
      <dgm:t>
        <a:bodyPr/>
        <a:lstStyle/>
        <a:p>
          <a:endParaRPr lang="cs-CZ"/>
        </a:p>
      </dgm:t>
    </dgm:pt>
    <dgm:pt modelId="{780CA8AF-54A0-4CF0-B1CB-54E44456F74E}" type="pres">
      <dgm:prSet presAssocID="{1AE76108-91FB-44D8-8A89-B8E208F7E5CA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A4CF8778-282D-48E3-BB56-2C997F3CD025}" type="pres">
      <dgm:prSet presAssocID="{1AE76108-91FB-44D8-8A89-B8E208F7E5CA}" presName="topArc1" presStyleLbl="parChTrans1D1" presStyleIdx="0" presStyleCnt="10"/>
      <dgm:spPr/>
      <dgm:t>
        <a:bodyPr/>
        <a:lstStyle/>
        <a:p>
          <a:endParaRPr lang="cs-CZ"/>
        </a:p>
      </dgm:t>
    </dgm:pt>
    <dgm:pt modelId="{6C8BCB31-4061-427A-96A9-4847EBD7FEB9}" type="pres">
      <dgm:prSet presAssocID="{1AE76108-91FB-44D8-8A89-B8E208F7E5CA}" presName="bottomArc1" presStyleLbl="parChTrans1D1" presStyleIdx="1" presStyleCnt="10"/>
      <dgm:spPr/>
      <dgm:t>
        <a:bodyPr/>
        <a:lstStyle/>
        <a:p>
          <a:endParaRPr lang="cs-CZ"/>
        </a:p>
      </dgm:t>
    </dgm:pt>
    <dgm:pt modelId="{C0EFB905-DDEA-45B1-A141-03C30E1B0302}" type="pres">
      <dgm:prSet presAssocID="{1AE76108-91FB-44D8-8A89-B8E208F7E5CA}" presName="topConnNode1" presStyleLbl="node1" presStyleIdx="0" presStyleCnt="0"/>
      <dgm:spPr/>
      <dgm:t>
        <a:bodyPr/>
        <a:lstStyle/>
        <a:p>
          <a:endParaRPr lang="cs-CZ"/>
        </a:p>
      </dgm:t>
    </dgm:pt>
    <dgm:pt modelId="{DA0D63CA-9438-4468-9A13-DB5BDC4CF255}" type="pres">
      <dgm:prSet presAssocID="{1AE76108-91FB-44D8-8A89-B8E208F7E5CA}" presName="hierChild2" presStyleCnt="0"/>
      <dgm:spPr/>
      <dgm:t>
        <a:bodyPr/>
        <a:lstStyle/>
        <a:p>
          <a:endParaRPr lang="cs-CZ"/>
        </a:p>
      </dgm:t>
    </dgm:pt>
    <dgm:pt modelId="{66987FF9-4882-4489-B9FE-D3090D69CF32}" type="pres">
      <dgm:prSet presAssocID="{1AE76108-91FB-44D8-8A89-B8E208F7E5CA}" presName="hierChild3" presStyleCnt="0"/>
      <dgm:spPr/>
      <dgm:t>
        <a:bodyPr/>
        <a:lstStyle/>
        <a:p>
          <a:endParaRPr lang="cs-CZ"/>
        </a:p>
      </dgm:t>
    </dgm:pt>
    <dgm:pt modelId="{1FB5C7EC-1016-4F9C-8E36-A2E1302DC17F}" type="pres">
      <dgm:prSet presAssocID="{1D68A030-C6F3-413B-8622-5590D9ED1D15}" presName="Name101" presStyleLbl="parChTrans1D2" presStyleIdx="0" presStyleCnt="1"/>
      <dgm:spPr/>
      <dgm:t>
        <a:bodyPr/>
        <a:lstStyle/>
        <a:p>
          <a:endParaRPr lang="cs-CZ"/>
        </a:p>
      </dgm:t>
    </dgm:pt>
    <dgm:pt modelId="{61562F6D-39A1-4681-A940-2158E96F2391}" type="pres">
      <dgm:prSet presAssocID="{5F5A6335-6630-4D71-8A8D-82747DBEDD02}" presName="hierRoot3" presStyleCnt="0">
        <dgm:presLayoutVars>
          <dgm:hierBranch val="init"/>
        </dgm:presLayoutVars>
      </dgm:prSet>
      <dgm:spPr/>
      <dgm:t>
        <a:bodyPr/>
        <a:lstStyle/>
        <a:p>
          <a:endParaRPr lang="cs-CZ"/>
        </a:p>
      </dgm:t>
    </dgm:pt>
    <dgm:pt modelId="{AF510DB1-BAC1-485C-89E3-0DC4DC4B830A}" type="pres">
      <dgm:prSet presAssocID="{5F5A6335-6630-4D71-8A8D-82747DBEDD02}" presName="rootComposite3" presStyleCnt="0"/>
      <dgm:spPr/>
      <dgm:t>
        <a:bodyPr/>
        <a:lstStyle/>
        <a:p>
          <a:endParaRPr lang="cs-CZ"/>
        </a:p>
      </dgm:t>
    </dgm:pt>
    <dgm:pt modelId="{2FE1FE3E-C062-4E30-9301-376BF02023D5}" type="pres">
      <dgm:prSet presAssocID="{5F5A6335-6630-4D71-8A8D-82747DBEDD02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4CEEDAF-C006-4733-BCC8-DF0BDAF1D223}" type="pres">
      <dgm:prSet presAssocID="{5F5A6335-6630-4D71-8A8D-82747DBEDD02}" presName="topArc3" presStyleLbl="parChTrans1D1" presStyleIdx="2" presStyleCnt="10"/>
      <dgm:spPr/>
      <dgm:t>
        <a:bodyPr/>
        <a:lstStyle/>
        <a:p>
          <a:endParaRPr lang="cs-CZ"/>
        </a:p>
      </dgm:t>
    </dgm:pt>
    <dgm:pt modelId="{E7274AA2-AF65-4686-9193-93F17110F86D}" type="pres">
      <dgm:prSet presAssocID="{5F5A6335-6630-4D71-8A8D-82747DBEDD02}" presName="bottomArc3" presStyleLbl="parChTrans1D1" presStyleIdx="3" presStyleCnt="10"/>
      <dgm:spPr/>
      <dgm:t>
        <a:bodyPr/>
        <a:lstStyle/>
        <a:p>
          <a:endParaRPr lang="cs-CZ"/>
        </a:p>
      </dgm:t>
    </dgm:pt>
    <dgm:pt modelId="{A46B0877-91C6-405C-B07D-B419EF82FC38}" type="pres">
      <dgm:prSet presAssocID="{5F5A6335-6630-4D71-8A8D-82747DBEDD02}" presName="topConnNode3" presStyleLbl="asst1" presStyleIdx="0" presStyleCnt="0"/>
      <dgm:spPr/>
      <dgm:t>
        <a:bodyPr/>
        <a:lstStyle/>
        <a:p>
          <a:endParaRPr lang="cs-CZ"/>
        </a:p>
      </dgm:t>
    </dgm:pt>
    <dgm:pt modelId="{398FFCA0-EB3A-42F8-91B6-F52C3522CF78}" type="pres">
      <dgm:prSet presAssocID="{5F5A6335-6630-4D71-8A8D-82747DBEDD02}" presName="hierChild6" presStyleCnt="0"/>
      <dgm:spPr/>
      <dgm:t>
        <a:bodyPr/>
        <a:lstStyle/>
        <a:p>
          <a:endParaRPr lang="cs-CZ"/>
        </a:p>
      </dgm:t>
    </dgm:pt>
    <dgm:pt modelId="{C033D40C-0C52-485D-A7C2-94BED10796A4}" type="pres">
      <dgm:prSet presAssocID="{5F5A6335-6630-4D71-8A8D-82747DBEDD02}" presName="hierChild7" presStyleCnt="0"/>
      <dgm:spPr/>
      <dgm:t>
        <a:bodyPr/>
        <a:lstStyle/>
        <a:p>
          <a:endParaRPr lang="cs-CZ"/>
        </a:p>
      </dgm:t>
    </dgm:pt>
    <dgm:pt modelId="{549C78A0-1E44-4C91-9BCB-1FE720222DF0}" type="pres">
      <dgm:prSet presAssocID="{4D3EC4EC-3C77-46A0-81E9-A5426E8F9477}" presName="Name101" presStyleLbl="parChTrans1D3" presStyleIdx="0" presStyleCnt="3"/>
      <dgm:spPr/>
      <dgm:t>
        <a:bodyPr/>
        <a:lstStyle/>
        <a:p>
          <a:endParaRPr lang="cs-CZ"/>
        </a:p>
      </dgm:t>
    </dgm:pt>
    <dgm:pt modelId="{B8C40240-301F-4F88-90EB-BB6178B68761}" type="pres">
      <dgm:prSet presAssocID="{C090A8F0-5230-4E6C-A0E9-6959D7DC2D1A}" presName="hierRoot3" presStyleCnt="0">
        <dgm:presLayoutVars>
          <dgm:hierBranch val="init"/>
        </dgm:presLayoutVars>
      </dgm:prSet>
      <dgm:spPr/>
      <dgm:t>
        <a:bodyPr/>
        <a:lstStyle/>
        <a:p>
          <a:endParaRPr lang="cs-CZ"/>
        </a:p>
      </dgm:t>
    </dgm:pt>
    <dgm:pt modelId="{917D53BA-B750-4443-91F4-299BE8F022E2}" type="pres">
      <dgm:prSet presAssocID="{C090A8F0-5230-4E6C-A0E9-6959D7DC2D1A}" presName="rootComposite3" presStyleCnt="0"/>
      <dgm:spPr/>
      <dgm:t>
        <a:bodyPr/>
        <a:lstStyle/>
        <a:p>
          <a:endParaRPr lang="cs-CZ"/>
        </a:p>
      </dgm:t>
    </dgm:pt>
    <dgm:pt modelId="{E4F94447-A41A-404E-8F79-A7303415E0AD}" type="pres">
      <dgm:prSet presAssocID="{C090A8F0-5230-4E6C-A0E9-6959D7DC2D1A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CB9A8AD-290C-4011-903D-F654F7A470C3}" type="pres">
      <dgm:prSet presAssocID="{C090A8F0-5230-4E6C-A0E9-6959D7DC2D1A}" presName="topArc3" presStyleLbl="parChTrans1D1" presStyleIdx="4" presStyleCnt="10"/>
      <dgm:spPr/>
      <dgm:t>
        <a:bodyPr/>
        <a:lstStyle/>
        <a:p>
          <a:endParaRPr lang="cs-CZ"/>
        </a:p>
      </dgm:t>
    </dgm:pt>
    <dgm:pt modelId="{41338F07-C5A6-48BF-8F0E-D6A32D2E3B76}" type="pres">
      <dgm:prSet presAssocID="{C090A8F0-5230-4E6C-A0E9-6959D7DC2D1A}" presName="bottomArc3" presStyleLbl="parChTrans1D1" presStyleIdx="5" presStyleCnt="10"/>
      <dgm:spPr/>
      <dgm:t>
        <a:bodyPr/>
        <a:lstStyle/>
        <a:p>
          <a:endParaRPr lang="cs-CZ"/>
        </a:p>
      </dgm:t>
    </dgm:pt>
    <dgm:pt modelId="{88BBC6FF-C17F-48D3-A21B-210D91EB9F63}" type="pres">
      <dgm:prSet presAssocID="{C090A8F0-5230-4E6C-A0E9-6959D7DC2D1A}" presName="topConnNode3" presStyleLbl="asst1" presStyleIdx="0" presStyleCnt="0"/>
      <dgm:spPr/>
      <dgm:t>
        <a:bodyPr/>
        <a:lstStyle/>
        <a:p>
          <a:endParaRPr lang="cs-CZ"/>
        </a:p>
      </dgm:t>
    </dgm:pt>
    <dgm:pt modelId="{F0537760-55D2-4019-8AB0-6C78A78672A3}" type="pres">
      <dgm:prSet presAssocID="{C090A8F0-5230-4E6C-A0E9-6959D7DC2D1A}" presName="hierChild6" presStyleCnt="0"/>
      <dgm:spPr/>
      <dgm:t>
        <a:bodyPr/>
        <a:lstStyle/>
        <a:p>
          <a:endParaRPr lang="cs-CZ"/>
        </a:p>
      </dgm:t>
    </dgm:pt>
    <dgm:pt modelId="{EA0955DC-3ACE-4005-8101-816C9C6D8F20}" type="pres">
      <dgm:prSet presAssocID="{C090A8F0-5230-4E6C-A0E9-6959D7DC2D1A}" presName="hierChild7" presStyleCnt="0"/>
      <dgm:spPr/>
      <dgm:t>
        <a:bodyPr/>
        <a:lstStyle/>
        <a:p>
          <a:endParaRPr lang="cs-CZ"/>
        </a:p>
      </dgm:t>
    </dgm:pt>
    <dgm:pt modelId="{B0D2671E-0A93-4D33-A267-829D125758A2}" type="pres">
      <dgm:prSet presAssocID="{A570EF85-1F31-4BF3-8CA6-365F0F21A542}" presName="Name101" presStyleLbl="parChTrans1D3" presStyleIdx="1" presStyleCnt="3"/>
      <dgm:spPr/>
      <dgm:t>
        <a:bodyPr/>
        <a:lstStyle/>
        <a:p>
          <a:endParaRPr lang="cs-CZ"/>
        </a:p>
      </dgm:t>
    </dgm:pt>
    <dgm:pt modelId="{5CC62A68-E13C-4069-966C-2855EA9218F5}" type="pres">
      <dgm:prSet presAssocID="{2866B383-62A2-4912-AC9F-124B2D3AECA7}" presName="hierRoot3" presStyleCnt="0">
        <dgm:presLayoutVars>
          <dgm:hierBranch val="init"/>
        </dgm:presLayoutVars>
      </dgm:prSet>
      <dgm:spPr/>
      <dgm:t>
        <a:bodyPr/>
        <a:lstStyle/>
        <a:p>
          <a:endParaRPr lang="cs-CZ"/>
        </a:p>
      </dgm:t>
    </dgm:pt>
    <dgm:pt modelId="{F0EF49FC-EB2B-4B78-82F9-46AE9F646246}" type="pres">
      <dgm:prSet presAssocID="{2866B383-62A2-4912-AC9F-124B2D3AECA7}" presName="rootComposite3" presStyleCnt="0"/>
      <dgm:spPr/>
      <dgm:t>
        <a:bodyPr/>
        <a:lstStyle/>
        <a:p>
          <a:endParaRPr lang="cs-CZ"/>
        </a:p>
      </dgm:t>
    </dgm:pt>
    <dgm:pt modelId="{7EEF07C9-2F64-402D-AE30-33FDDB5A28E5}" type="pres">
      <dgm:prSet presAssocID="{2866B383-62A2-4912-AC9F-124B2D3AECA7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87E4BF9-A3DA-436A-9AEC-4B68FACF02EB}" type="pres">
      <dgm:prSet presAssocID="{2866B383-62A2-4912-AC9F-124B2D3AECA7}" presName="topArc3" presStyleLbl="parChTrans1D1" presStyleIdx="6" presStyleCnt="10"/>
      <dgm:spPr/>
      <dgm:t>
        <a:bodyPr/>
        <a:lstStyle/>
        <a:p>
          <a:endParaRPr lang="cs-CZ"/>
        </a:p>
      </dgm:t>
    </dgm:pt>
    <dgm:pt modelId="{7BCA81B7-0456-428E-AE52-CB64AFC78B2C}" type="pres">
      <dgm:prSet presAssocID="{2866B383-62A2-4912-AC9F-124B2D3AECA7}" presName="bottomArc3" presStyleLbl="parChTrans1D1" presStyleIdx="7" presStyleCnt="10"/>
      <dgm:spPr/>
      <dgm:t>
        <a:bodyPr/>
        <a:lstStyle/>
        <a:p>
          <a:endParaRPr lang="cs-CZ"/>
        </a:p>
      </dgm:t>
    </dgm:pt>
    <dgm:pt modelId="{54774D02-9E9C-4D3E-B594-D598407C604B}" type="pres">
      <dgm:prSet presAssocID="{2866B383-62A2-4912-AC9F-124B2D3AECA7}" presName="topConnNode3" presStyleLbl="asst1" presStyleIdx="0" presStyleCnt="0"/>
      <dgm:spPr/>
      <dgm:t>
        <a:bodyPr/>
        <a:lstStyle/>
        <a:p>
          <a:endParaRPr lang="cs-CZ"/>
        </a:p>
      </dgm:t>
    </dgm:pt>
    <dgm:pt modelId="{9554F006-0FEA-4760-836E-EE88C343BC14}" type="pres">
      <dgm:prSet presAssocID="{2866B383-62A2-4912-AC9F-124B2D3AECA7}" presName="hierChild6" presStyleCnt="0"/>
      <dgm:spPr/>
      <dgm:t>
        <a:bodyPr/>
        <a:lstStyle/>
        <a:p>
          <a:endParaRPr lang="cs-CZ"/>
        </a:p>
      </dgm:t>
    </dgm:pt>
    <dgm:pt modelId="{D3E6DB6E-D5FD-4836-A604-D875E73FC874}" type="pres">
      <dgm:prSet presAssocID="{2866B383-62A2-4912-AC9F-124B2D3AECA7}" presName="hierChild7" presStyleCnt="0"/>
      <dgm:spPr/>
      <dgm:t>
        <a:bodyPr/>
        <a:lstStyle/>
        <a:p>
          <a:endParaRPr lang="cs-CZ"/>
        </a:p>
      </dgm:t>
    </dgm:pt>
    <dgm:pt modelId="{AC2338D7-097B-4FFD-902E-CB5BFCD64FAF}" type="pres">
      <dgm:prSet presAssocID="{2E165D0A-6580-4617-BC8B-4CF288B94908}" presName="Name101" presStyleLbl="parChTrans1D3" presStyleIdx="2" presStyleCnt="3"/>
      <dgm:spPr/>
      <dgm:t>
        <a:bodyPr/>
        <a:lstStyle/>
        <a:p>
          <a:endParaRPr lang="cs-CZ"/>
        </a:p>
      </dgm:t>
    </dgm:pt>
    <dgm:pt modelId="{AE642EC1-45B9-4056-B44E-C765591CFAFA}" type="pres">
      <dgm:prSet presAssocID="{24BE58B0-E455-4498-9ABD-FB91A86DAEB4}" presName="hierRoot3" presStyleCnt="0">
        <dgm:presLayoutVars>
          <dgm:hierBranch val="init"/>
        </dgm:presLayoutVars>
      </dgm:prSet>
      <dgm:spPr/>
      <dgm:t>
        <a:bodyPr/>
        <a:lstStyle/>
        <a:p>
          <a:endParaRPr lang="cs-CZ"/>
        </a:p>
      </dgm:t>
    </dgm:pt>
    <dgm:pt modelId="{407DA69F-7A54-474B-9E77-9FAB09826465}" type="pres">
      <dgm:prSet presAssocID="{24BE58B0-E455-4498-9ABD-FB91A86DAEB4}" presName="rootComposite3" presStyleCnt="0"/>
      <dgm:spPr/>
      <dgm:t>
        <a:bodyPr/>
        <a:lstStyle/>
        <a:p>
          <a:endParaRPr lang="cs-CZ"/>
        </a:p>
      </dgm:t>
    </dgm:pt>
    <dgm:pt modelId="{4385C2E3-E553-41B5-B476-4013BE3EAB41}" type="pres">
      <dgm:prSet presAssocID="{24BE58B0-E455-4498-9ABD-FB91A86DAEB4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2368D20B-9ED6-4273-9899-ADF93C0CDBC8}" type="pres">
      <dgm:prSet presAssocID="{24BE58B0-E455-4498-9ABD-FB91A86DAEB4}" presName="topArc3" presStyleLbl="parChTrans1D1" presStyleIdx="8" presStyleCnt="10"/>
      <dgm:spPr/>
      <dgm:t>
        <a:bodyPr/>
        <a:lstStyle/>
        <a:p>
          <a:endParaRPr lang="cs-CZ"/>
        </a:p>
      </dgm:t>
    </dgm:pt>
    <dgm:pt modelId="{96B6DC64-EA5C-405E-AA30-A3A73B9CC447}" type="pres">
      <dgm:prSet presAssocID="{24BE58B0-E455-4498-9ABD-FB91A86DAEB4}" presName="bottomArc3" presStyleLbl="parChTrans1D1" presStyleIdx="9" presStyleCnt="10"/>
      <dgm:spPr/>
      <dgm:t>
        <a:bodyPr/>
        <a:lstStyle/>
        <a:p>
          <a:endParaRPr lang="cs-CZ"/>
        </a:p>
      </dgm:t>
    </dgm:pt>
    <dgm:pt modelId="{D9F6F437-21BA-4BDA-93F2-3CFC23CF8EFE}" type="pres">
      <dgm:prSet presAssocID="{24BE58B0-E455-4498-9ABD-FB91A86DAEB4}" presName="topConnNode3" presStyleLbl="asst1" presStyleIdx="0" presStyleCnt="0"/>
      <dgm:spPr/>
      <dgm:t>
        <a:bodyPr/>
        <a:lstStyle/>
        <a:p>
          <a:endParaRPr lang="cs-CZ"/>
        </a:p>
      </dgm:t>
    </dgm:pt>
    <dgm:pt modelId="{F9D69F79-B0C5-47C2-ACA7-327C309AA321}" type="pres">
      <dgm:prSet presAssocID="{24BE58B0-E455-4498-9ABD-FB91A86DAEB4}" presName="hierChild6" presStyleCnt="0"/>
      <dgm:spPr/>
      <dgm:t>
        <a:bodyPr/>
        <a:lstStyle/>
        <a:p>
          <a:endParaRPr lang="cs-CZ"/>
        </a:p>
      </dgm:t>
    </dgm:pt>
    <dgm:pt modelId="{2CE51A38-29A7-4524-9448-9AC7BFAA98CD}" type="pres">
      <dgm:prSet presAssocID="{24BE58B0-E455-4498-9ABD-FB91A86DAEB4}" presName="hierChild7" presStyleCnt="0"/>
      <dgm:spPr/>
      <dgm:t>
        <a:bodyPr/>
        <a:lstStyle/>
        <a:p>
          <a:endParaRPr lang="cs-CZ"/>
        </a:p>
      </dgm:t>
    </dgm:pt>
  </dgm:ptLst>
  <dgm:cxnLst>
    <dgm:cxn modelId="{2E5D6299-158C-4C2A-8764-711C5BF9DDE3}" type="presOf" srcId="{2E165D0A-6580-4617-BC8B-4CF288B94908}" destId="{AC2338D7-097B-4FFD-902E-CB5BFCD64FAF}" srcOrd="0" destOrd="0" presId="urn:microsoft.com/office/officeart/2008/layout/HalfCircleOrganizationChart"/>
    <dgm:cxn modelId="{19C324B7-6145-40F5-B47C-9DE86921A49F}" srcId="{5F5A6335-6630-4D71-8A8D-82747DBEDD02}" destId="{2866B383-62A2-4912-AC9F-124B2D3AECA7}" srcOrd="1" destOrd="0" parTransId="{A570EF85-1F31-4BF3-8CA6-365F0F21A542}" sibTransId="{B5E336F6-EFD2-4469-B712-F16F31580230}"/>
    <dgm:cxn modelId="{A7F7B90A-8EB2-4C4E-8BB0-3CE0C7C76DC7}" type="presOf" srcId="{24BE58B0-E455-4498-9ABD-FB91A86DAEB4}" destId="{4385C2E3-E553-41B5-B476-4013BE3EAB41}" srcOrd="0" destOrd="0" presId="urn:microsoft.com/office/officeart/2008/layout/HalfCircleOrganizationChart"/>
    <dgm:cxn modelId="{AEE7AECC-DFF2-4B34-BDB6-2B0394625598}" type="presOf" srcId="{C090A8F0-5230-4E6C-A0E9-6959D7DC2D1A}" destId="{88BBC6FF-C17F-48D3-A21B-210D91EB9F63}" srcOrd="1" destOrd="0" presId="urn:microsoft.com/office/officeart/2008/layout/HalfCircleOrganizationChart"/>
    <dgm:cxn modelId="{F1C95DF7-3833-4B99-A9AF-FF2840D23687}" type="presOf" srcId="{1AE76108-91FB-44D8-8A89-B8E208F7E5CA}" destId="{C0EFB905-DDEA-45B1-A141-03C30E1B0302}" srcOrd="1" destOrd="0" presId="urn:microsoft.com/office/officeart/2008/layout/HalfCircleOrganizationChart"/>
    <dgm:cxn modelId="{9D78B297-47FB-4FDF-9E2C-3AC7715FA483}" type="presOf" srcId="{1AE76108-91FB-44D8-8A89-B8E208F7E5CA}" destId="{780CA8AF-54A0-4CF0-B1CB-54E44456F74E}" srcOrd="0" destOrd="0" presId="urn:microsoft.com/office/officeart/2008/layout/HalfCircleOrganizationChart"/>
    <dgm:cxn modelId="{6A49A64E-9716-4408-8BCD-E910952C063E}" type="presOf" srcId="{5F5A6335-6630-4D71-8A8D-82747DBEDD02}" destId="{A46B0877-91C6-405C-B07D-B419EF82FC38}" srcOrd="1" destOrd="0" presId="urn:microsoft.com/office/officeart/2008/layout/HalfCircleOrganizationChart"/>
    <dgm:cxn modelId="{2016BC6A-0312-472B-9DAA-018A817A9C29}" type="presOf" srcId="{C090A8F0-5230-4E6C-A0E9-6959D7DC2D1A}" destId="{E4F94447-A41A-404E-8F79-A7303415E0AD}" srcOrd="0" destOrd="0" presId="urn:microsoft.com/office/officeart/2008/layout/HalfCircleOrganizationChart"/>
    <dgm:cxn modelId="{61EC90D7-209A-4FDC-A2F4-8A7B7D2DCC41}" type="presOf" srcId="{1D68A030-C6F3-413B-8622-5590D9ED1D15}" destId="{1FB5C7EC-1016-4F9C-8E36-A2E1302DC17F}" srcOrd="0" destOrd="0" presId="urn:microsoft.com/office/officeart/2008/layout/HalfCircleOrganizationChart"/>
    <dgm:cxn modelId="{C768087A-736D-470E-BCEC-4472AA1DD20D}" type="presOf" srcId="{5F5A6335-6630-4D71-8A8D-82747DBEDD02}" destId="{2FE1FE3E-C062-4E30-9301-376BF02023D5}" srcOrd="0" destOrd="0" presId="urn:microsoft.com/office/officeart/2008/layout/HalfCircleOrganizationChart"/>
    <dgm:cxn modelId="{5B753C8A-FCBD-4388-B0A7-BCAFFC73A996}" type="presOf" srcId="{78502359-E29E-4A2D-ACAC-4DCAC351BAD4}" destId="{047DE1D1-61CA-491C-AA10-F1484EEBE943}" srcOrd="0" destOrd="0" presId="urn:microsoft.com/office/officeart/2008/layout/HalfCircleOrganizationChart"/>
    <dgm:cxn modelId="{4439127A-D6AF-4D70-8DEF-BCFBE0B842DC}" type="presOf" srcId="{2866B383-62A2-4912-AC9F-124B2D3AECA7}" destId="{54774D02-9E9C-4D3E-B594-D598407C604B}" srcOrd="1" destOrd="0" presId="urn:microsoft.com/office/officeart/2008/layout/HalfCircleOrganizationChart"/>
    <dgm:cxn modelId="{1D41A204-3839-41CB-BEC2-C12E8883B4F5}" type="presOf" srcId="{4D3EC4EC-3C77-46A0-81E9-A5426E8F9477}" destId="{549C78A0-1E44-4C91-9BCB-1FE720222DF0}" srcOrd="0" destOrd="0" presId="urn:microsoft.com/office/officeart/2008/layout/HalfCircleOrganizationChart"/>
    <dgm:cxn modelId="{0B327915-D5E3-4FBB-9580-12232E06FB1C}" type="presOf" srcId="{2866B383-62A2-4912-AC9F-124B2D3AECA7}" destId="{7EEF07C9-2F64-402D-AE30-33FDDB5A28E5}" srcOrd="0" destOrd="0" presId="urn:microsoft.com/office/officeart/2008/layout/HalfCircleOrganizationChart"/>
    <dgm:cxn modelId="{31EE2249-D124-499F-AD6C-FE35FEACFFBF}" type="presOf" srcId="{A570EF85-1F31-4BF3-8CA6-365F0F21A542}" destId="{B0D2671E-0A93-4D33-A267-829D125758A2}" srcOrd="0" destOrd="0" presId="urn:microsoft.com/office/officeart/2008/layout/HalfCircleOrganizationChart"/>
    <dgm:cxn modelId="{14EE8AC3-0110-4526-90CC-06B68394D9E2}" srcId="{78502359-E29E-4A2D-ACAC-4DCAC351BAD4}" destId="{1AE76108-91FB-44D8-8A89-B8E208F7E5CA}" srcOrd="0" destOrd="0" parTransId="{FB6FE0FF-6322-4547-93AB-8311BC623C08}" sibTransId="{0D0D4CAD-4648-4F86-96D2-249E348C9951}"/>
    <dgm:cxn modelId="{EAD14E24-4C12-49BB-9C7C-AE27B6BB681E}" srcId="{5F5A6335-6630-4D71-8A8D-82747DBEDD02}" destId="{C090A8F0-5230-4E6C-A0E9-6959D7DC2D1A}" srcOrd="0" destOrd="0" parTransId="{4D3EC4EC-3C77-46A0-81E9-A5426E8F9477}" sibTransId="{C4D96458-F556-4F1B-8D40-6DE839F69941}"/>
    <dgm:cxn modelId="{0E5FB415-5D7D-4742-9AE1-617A8198E00E}" type="presOf" srcId="{24BE58B0-E455-4498-9ABD-FB91A86DAEB4}" destId="{D9F6F437-21BA-4BDA-93F2-3CFC23CF8EFE}" srcOrd="1" destOrd="0" presId="urn:microsoft.com/office/officeart/2008/layout/HalfCircleOrganizationChart"/>
    <dgm:cxn modelId="{D9315502-9429-4195-A4A9-CF2CAF046280}" srcId="{1AE76108-91FB-44D8-8A89-B8E208F7E5CA}" destId="{5F5A6335-6630-4D71-8A8D-82747DBEDD02}" srcOrd="0" destOrd="0" parTransId="{1D68A030-C6F3-413B-8622-5590D9ED1D15}" sibTransId="{A1EBADD5-FED1-449B-BA17-8D2135A730AD}"/>
    <dgm:cxn modelId="{1E0C22A1-98D7-4BF6-9C31-3FEE71245D28}" srcId="{5F5A6335-6630-4D71-8A8D-82747DBEDD02}" destId="{24BE58B0-E455-4498-9ABD-FB91A86DAEB4}" srcOrd="2" destOrd="0" parTransId="{2E165D0A-6580-4617-BC8B-4CF288B94908}" sibTransId="{9351FF79-9D11-4376-9C71-5A63D54FD4DA}"/>
    <dgm:cxn modelId="{E512A7DB-4C4B-4FB6-8E2D-CE915FB3D25C}" type="presParOf" srcId="{047DE1D1-61CA-491C-AA10-F1484EEBE943}" destId="{238D4C1E-BE5D-4AF3-913C-1BD16C68452D}" srcOrd="0" destOrd="0" presId="urn:microsoft.com/office/officeart/2008/layout/HalfCircleOrganizationChart"/>
    <dgm:cxn modelId="{AEE14C23-D732-4B66-A73A-0C7BDFBC8428}" type="presParOf" srcId="{238D4C1E-BE5D-4AF3-913C-1BD16C68452D}" destId="{3F04DA36-F2A6-4644-BD04-C8A33DBAADDB}" srcOrd="0" destOrd="0" presId="urn:microsoft.com/office/officeart/2008/layout/HalfCircleOrganizationChart"/>
    <dgm:cxn modelId="{2E8AE557-3530-4BF2-B5C8-604B52F2F733}" type="presParOf" srcId="{3F04DA36-F2A6-4644-BD04-C8A33DBAADDB}" destId="{780CA8AF-54A0-4CF0-B1CB-54E44456F74E}" srcOrd="0" destOrd="0" presId="urn:microsoft.com/office/officeart/2008/layout/HalfCircleOrganizationChart"/>
    <dgm:cxn modelId="{89D8C9C9-BAA8-4D7B-8016-26F5E02CB29B}" type="presParOf" srcId="{3F04DA36-F2A6-4644-BD04-C8A33DBAADDB}" destId="{A4CF8778-282D-48E3-BB56-2C997F3CD025}" srcOrd="1" destOrd="0" presId="urn:microsoft.com/office/officeart/2008/layout/HalfCircleOrganizationChart"/>
    <dgm:cxn modelId="{FD7A1A86-5002-4F7E-81B7-7A88813E908B}" type="presParOf" srcId="{3F04DA36-F2A6-4644-BD04-C8A33DBAADDB}" destId="{6C8BCB31-4061-427A-96A9-4847EBD7FEB9}" srcOrd="2" destOrd="0" presId="urn:microsoft.com/office/officeart/2008/layout/HalfCircleOrganizationChart"/>
    <dgm:cxn modelId="{192078CF-7478-4925-B298-A116A5171943}" type="presParOf" srcId="{3F04DA36-F2A6-4644-BD04-C8A33DBAADDB}" destId="{C0EFB905-DDEA-45B1-A141-03C30E1B0302}" srcOrd="3" destOrd="0" presId="urn:microsoft.com/office/officeart/2008/layout/HalfCircleOrganizationChart"/>
    <dgm:cxn modelId="{3DA0D121-F092-447E-B900-757749E4C5C2}" type="presParOf" srcId="{238D4C1E-BE5D-4AF3-913C-1BD16C68452D}" destId="{DA0D63CA-9438-4468-9A13-DB5BDC4CF255}" srcOrd="1" destOrd="0" presId="urn:microsoft.com/office/officeart/2008/layout/HalfCircleOrganizationChart"/>
    <dgm:cxn modelId="{60EBF37B-DC50-439A-96DB-2892516B7214}" type="presParOf" srcId="{238D4C1E-BE5D-4AF3-913C-1BD16C68452D}" destId="{66987FF9-4882-4489-B9FE-D3090D69CF32}" srcOrd="2" destOrd="0" presId="urn:microsoft.com/office/officeart/2008/layout/HalfCircleOrganizationChart"/>
    <dgm:cxn modelId="{8047A4CA-67C7-47EB-9960-1CC795DCB5CD}" type="presParOf" srcId="{66987FF9-4882-4489-B9FE-D3090D69CF32}" destId="{1FB5C7EC-1016-4F9C-8E36-A2E1302DC17F}" srcOrd="0" destOrd="0" presId="urn:microsoft.com/office/officeart/2008/layout/HalfCircleOrganizationChart"/>
    <dgm:cxn modelId="{9658A759-4ED1-4A93-9C07-CFFFB78B249C}" type="presParOf" srcId="{66987FF9-4882-4489-B9FE-D3090D69CF32}" destId="{61562F6D-39A1-4681-A940-2158E96F2391}" srcOrd="1" destOrd="0" presId="urn:microsoft.com/office/officeart/2008/layout/HalfCircleOrganizationChart"/>
    <dgm:cxn modelId="{596932FE-0385-4325-A60D-E6DB09A2EB23}" type="presParOf" srcId="{61562F6D-39A1-4681-A940-2158E96F2391}" destId="{AF510DB1-BAC1-485C-89E3-0DC4DC4B830A}" srcOrd="0" destOrd="0" presId="urn:microsoft.com/office/officeart/2008/layout/HalfCircleOrganizationChart"/>
    <dgm:cxn modelId="{60899D93-38D5-4E4A-BC31-E3A6309EB154}" type="presParOf" srcId="{AF510DB1-BAC1-485C-89E3-0DC4DC4B830A}" destId="{2FE1FE3E-C062-4E30-9301-376BF02023D5}" srcOrd="0" destOrd="0" presId="urn:microsoft.com/office/officeart/2008/layout/HalfCircleOrganizationChart"/>
    <dgm:cxn modelId="{B7B4C0E8-16B8-441E-B8FD-528C4810A8E5}" type="presParOf" srcId="{AF510DB1-BAC1-485C-89E3-0DC4DC4B830A}" destId="{64CEEDAF-C006-4733-BCC8-DF0BDAF1D223}" srcOrd="1" destOrd="0" presId="urn:microsoft.com/office/officeart/2008/layout/HalfCircleOrganizationChart"/>
    <dgm:cxn modelId="{79028BD1-A28F-47BC-8B5B-D4B9131F7FC3}" type="presParOf" srcId="{AF510DB1-BAC1-485C-89E3-0DC4DC4B830A}" destId="{E7274AA2-AF65-4686-9193-93F17110F86D}" srcOrd="2" destOrd="0" presId="urn:microsoft.com/office/officeart/2008/layout/HalfCircleOrganizationChart"/>
    <dgm:cxn modelId="{B4805EB2-D57C-4371-A468-C74E0E2C52BA}" type="presParOf" srcId="{AF510DB1-BAC1-485C-89E3-0DC4DC4B830A}" destId="{A46B0877-91C6-405C-B07D-B419EF82FC38}" srcOrd="3" destOrd="0" presId="urn:microsoft.com/office/officeart/2008/layout/HalfCircleOrganizationChart"/>
    <dgm:cxn modelId="{CD9DBADC-0A66-468E-88DB-6CA522061863}" type="presParOf" srcId="{61562F6D-39A1-4681-A940-2158E96F2391}" destId="{398FFCA0-EB3A-42F8-91B6-F52C3522CF78}" srcOrd="1" destOrd="0" presId="urn:microsoft.com/office/officeart/2008/layout/HalfCircleOrganizationChart"/>
    <dgm:cxn modelId="{CC874828-C7BB-45EE-A203-F31D5333FBC6}" type="presParOf" srcId="{61562F6D-39A1-4681-A940-2158E96F2391}" destId="{C033D40C-0C52-485D-A7C2-94BED10796A4}" srcOrd="2" destOrd="0" presId="urn:microsoft.com/office/officeart/2008/layout/HalfCircleOrganizationChart"/>
    <dgm:cxn modelId="{0DE736C8-4222-4E81-ABD8-FC953BB40A92}" type="presParOf" srcId="{C033D40C-0C52-485D-A7C2-94BED10796A4}" destId="{549C78A0-1E44-4C91-9BCB-1FE720222DF0}" srcOrd="0" destOrd="0" presId="urn:microsoft.com/office/officeart/2008/layout/HalfCircleOrganizationChart"/>
    <dgm:cxn modelId="{97DC11AD-B27B-49D9-B185-B90B9F48D7EA}" type="presParOf" srcId="{C033D40C-0C52-485D-A7C2-94BED10796A4}" destId="{B8C40240-301F-4F88-90EB-BB6178B68761}" srcOrd="1" destOrd="0" presId="urn:microsoft.com/office/officeart/2008/layout/HalfCircleOrganizationChart"/>
    <dgm:cxn modelId="{0BE4B1BF-C3F8-4264-8104-8594AA803C04}" type="presParOf" srcId="{B8C40240-301F-4F88-90EB-BB6178B68761}" destId="{917D53BA-B750-4443-91F4-299BE8F022E2}" srcOrd="0" destOrd="0" presId="urn:microsoft.com/office/officeart/2008/layout/HalfCircleOrganizationChart"/>
    <dgm:cxn modelId="{8689E044-553E-47A7-B33A-F66DE1C75A7B}" type="presParOf" srcId="{917D53BA-B750-4443-91F4-299BE8F022E2}" destId="{E4F94447-A41A-404E-8F79-A7303415E0AD}" srcOrd="0" destOrd="0" presId="urn:microsoft.com/office/officeart/2008/layout/HalfCircleOrganizationChart"/>
    <dgm:cxn modelId="{52671BB1-1091-47E9-999A-E2AD47B02A25}" type="presParOf" srcId="{917D53BA-B750-4443-91F4-299BE8F022E2}" destId="{BCB9A8AD-290C-4011-903D-F654F7A470C3}" srcOrd="1" destOrd="0" presId="urn:microsoft.com/office/officeart/2008/layout/HalfCircleOrganizationChart"/>
    <dgm:cxn modelId="{21763AE4-1C12-4DAF-A3B5-57AACAE0A027}" type="presParOf" srcId="{917D53BA-B750-4443-91F4-299BE8F022E2}" destId="{41338F07-C5A6-48BF-8F0E-D6A32D2E3B76}" srcOrd="2" destOrd="0" presId="urn:microsoft.com/office/officeart/2008/layout/HalfCircleOrganizationChart"/>
    <dgm:cxn modelId="{4EAA0BC4-F0DB-4A8D-BE56-B7836062C6F0}" type="presParOf" srcId="{917D53BA-B750-4443-91F4-299BE8F022E2}" destId="{88BBC6FF-C17F-48D3-A21B-210D91EB9F63}" srcOrd="3" destOrd="0" presId="urn:microsoft.com/office/officeart/2008/layout/HalfCircleOrganizationChart"/>
    <dgm:cxn modelId="{E4C2F6B2-7713-4D23-846A-77E203FAE739}" type="presParOf" srcId="{B8C40240-301F-4F88-90EB-BB6178B68761}" destId="{F0537760-55D2-4019-8AB0-6C78A78672A3}" srcOrd="1" destOrd="0" presId="urn:microsoft.com/office/officeart/2008/layout/HalfCircleOrganizationChart"/>
    <dgm:cxn modelId="{57E7458E-EBCE-4E83-B386-C1E25BD31904}" type="presParOf" srcId="{B8C40240-301F-4F88-90EB-BB6178B68761}" destId="{EA0955DC-3ACE-4005-8101-816C9C6D8F20}" srcOrd="2" destOrd="0" presId="urn:microsoft.com/office/officeart/2008/layout/HalfCircleOrganizationChart"/>
    <dgm:cxn modelId="{58310C68-91FD-4102-8858-78D56CDFDDB0}" type="presParOf" srcId="{C033D40C-0C52-485D-A7C2-94BED10796A4}" destId="{B0D2671E-0A93-4D33-A267-829D125758A2}" srcOrd="2" destOrd="0" presId="urn:microsoft.com/office/officeart/2008/layout/HalfCircleOrganizationChart"/>
    <dgm:cxn modelId="{9F8DA3AB-633F-4629-869F-A210CEAA53B7}" type="presParOf" srcId="{C033D40C-0C52-485D-A7C2-94BED10796A4}" destId="{5CC62A68-E13C-4069-966C-2855EA9218F5}" srcOrd="3" destOrd="0" presId="urn:microsoft.com/office/officeart/2008/layout/HalfCircleOrganizationChart"/>
    <dgm:cxn modelId="{7DBD34D2-8A7D-49BA-A04A-385BE048C315}" type="presParOf" srcId="{5CC62A68-E13C-4069-966C-2855EA9218F5}" destId="{F0EF49FC-EB2B-4B78-82F9-46AE9F646246}" srcOrd="0" destOrd="0" presId="urn:microsoft.com/office/officeart/2008/layout/HalfCircleOrganizationChart"/>
    <dgm:cxn modelId="{481F3DE8-1AE5-4292-80BE-C85D1002B486}" type="presParOf" srcId="{F0EF49FC-EB2B-4B78-82F9-46AE9F646246}" destId="{7EEF07C9-2F64-402D-AE30-33FDDB5A28E5}" srcOrd="0" destOrd="0" presId="urn:microsoft.com/office/officeart/2008/layout/HalfCircleOrganizationChart"/>
    <dgm:cxn modelId="{AE88D105-318A-4A11-9153-9D0ADC35AF99}" type="presParOf" srcId="{F0EF49FC-EB2B-4B78-82F9-46AE9F646246}" destId="{387E4BF9-A3DA-436A-9AEC-4B68FACF02EB}" srcOrd="1" destOrd="0" presId="urn:microsoft.com/office/officeart/2008/layout/HalfCircleOrganizationChart"/>
    <dgm:cxn modelId="{FCFC1A45-0DC9-477D-BCAD-94DB72FBB2C9}" type="presParOf" srcId="{F0EF49FC-EB2B-4B78-82F9-46AE9F646246}" destId="{7BCA81B7-0456-428E-AE52-CB64AFC78B2C}" srcOrd="2" destOrd="0" presId="urn:microsoft.com/office/officeart/2008/layout/HalfCircleOrganizationChart"/>
    <dgm:cxn modelId="{28F40AD6-5415-48A8-AC66-03C2E219AD9F}" type="presParOf" srcId="{F0EF49FC-EB2B-4B78-82F9-46AE9F646246}" destId="{54774D02-9E9C-4D3E-B594-D598407C604B}" srcOrd="3" destOrd="0" presId="urn:microsoft.com/office/officeart/2008/layout/HalfCircleOrganizationChart"/>
    <dgm:cxn modelId="{0217FF4F-F075-486F-9AA0-7A1CE301417F}" type="presParOf" srcId="{5CC62A68-E13C-4069-966C-2855EA9218F5}" destId="{9554F006-0FEA-4760-836E-EE88C343BC14}" srcOrd="1" destOrd="0" presId="urn:microsoft.com/office/officeart/2008/layout/HalfCircleOrganizationChart"/>
    <dgm:cxn modelId="{A5F401A2-9C02-4E81-8519-6CCC6ED638A7}" type="presParOf" srcId="{5CC62A68-E13C-4069-966C-2855EA9218F5}" destId="{D3E6DB6E-D5FD-4836-A604-D875E73FC874}" srcOrd="2" destOrd="0" presId="urn:microsoft.com/office/officeart/2008/layout/HalfCircleOrganizationChart"/>
    <dgm:cxn modelId="{953856BC-34FC-4ED8-BD60-52D8A4786CB7}" type="presParOf" srcId="{C033D40C-0C52-485D-A7C2-94BED10796A4}" destId="{AC2338D7-097B-4FFD-902E-CB5BFCD64FAF}" srcOrd="4" destOrd="0" presId="urn:microsoft.com/office/officeart/2008/layout/HalfCircleOrganizationChart"/>
    <dgm:cxn modelId="{E0F95AD6-EBC0-4D1E-9478-0E740588923A}" type="presParOf" srcId="{C033D40C-0C52-485D-A7C2-94BED10796A4}" destId="{AE642EC1-45B9-4056-B44E-C765591CFAFA}" srcOrd="5" destOrd="0" presId="urn:microsoft.com/office/officeart/2008/layout/HalfCircleOrganizationChart"/>
    <dgm:cxn modelId="{1232A0F1-9A49-4D1E-B867-9C28582C6405}" type="presParOf" srcId="{AE642EC1-45B9-4056-B44E-C765591CFAFA}" destId="{407DA69F-7A54-474B-9E77-9FAB09826465}" srcOrd="0" destOrd="0" presId="urn:microsoft.com/office/officeart/2008/layout/HalfCircleOrganizationChart"/>
    <dgm:cxn modelId="{C3AB3E25-8F33-4450-AABE-9D3F211A8CFF}" type="presParOf" srcId="{407DA69F-7A54-474B-9E77-9FAB09826465}" destId="{4385C2E3-E553-41B5-B476-4013BE3EAB41}" srcOrd="0" destOrd="0" presId="urn:microsoft.com/office/officeart/2008/layout/HalfCircleOrganizationChart"/>
    <dgm:cxn modelId="{F1857E59-3ADF-495A-9D8C-49FCBAA10636}" type="presParOf" srcId="{407DA69F-7A54-474B-9E77-9FAB09826465}" destId="{2368D20B-9ED6-4273-9899-ADF93C0CDBC8}" srcOrd="1" destOrd="0" presId="urn:microsoft.com/office/officeart/2008/layout/HalfCircleOrganizationChart"/>
    <dgm:cxn modelId="{3CB81637-8110-439B-969F-72F827B05951}" type="presParOf" srcId="{407DA69F-7A54-474B-9E77-9FAB09826465}" destId="{96B6DC64-EA5C-405E-AA30-A3A73B9CC447}" srcOrd="2" destOrd="0" presId="urn:microsoft.com/office/officeart/2008/layout/HalfCircleOrganizationChart"/>
    <dgm:cxn modelId="{9B523F4E-0388-4E93-844D-5A40003D76BE}" type="presParOf" srcId="{407DA69F-7A54-474B-9E77-9FAB09826465}" destId="{D9F6F437-21BA-4BDA-93F2-3CFC23CF8EFE}" srcOrd="3" destOrd="0" presId="urn:microsoft.com/office/officeart/2008/layout/HalfCircleOrganizationChart"/>
    <dgm:cxn modelId="{C9E96BC5-6C19-436D-B037-DE3B1F8F5596}" type="presParOf" srcId="{AE642EC1-45B9-4056-B44E-C765591CFAFA}" destId="{F9D69F79-B0C5-47C2-ACA7-327C309AA321}" srcOrd="1" destOrd="0" presId="urn:microsoft.com/office/officeart/2008/layout/HalfCircleOrganizationChart"/>
    <dgm:cxn modelId="{0CC02ED6-7FC9-4B6B-B09B-DB1D452C16FB}" type="presParOf" srcId="{AE642EC1-45B9-4056-B44E-C765591CFAFA}" destId="{2CE51A38-29A7-4524-9448-9AC7BFAA98CD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338D7-097B-4FFD-902E-CB5BFCD64FAF}">
      <dsp:nvSpPr>
        <dsp:cNvPr id="0" name=""/>
        <dsp:cNvSpPr/>
      </dsp:nvSpPr>
      <dsp:spPr>
        <a:xfrm>
          <a:off x="3270270" y="2619279"/>
          <a:ext cx="897822" cy="2185061"/>
        </a:xfrm>
        <a:custGeom>
          <a:avLst/>
          <a:gdLst/>
          <a:ahLst/>
          <a:cxnLst/>
          <a:rect l="0" t="0" r="0" b="0"/>
          <a:pathLst>
            <a:path>
              <a:moveTo>
                <a:pt x="897822" y="0"/>
              </a:moveTo>
              <a:lnTo>
                <a:pt x="897822" y="2185061"/>
              </a:lnTo>
              <a:lnTo>
                <a:pt x="0" y="21850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D2671E-0A93-4D33-A267-829D125758A2}">
      <dsp:nvSpPr>
        <dsp:cNvPr id="0" name=""/>
        <dsp:cNvSpPr/>
      </dsp:nvSpPr>
      <dsp:spPr>
        <a:xfrm>
          <a:off x="4168092" y="2619279"/>
          <a:ext cx="897822" cy="649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028"/>
              </a:lnTo>
              <a:lnTo>
                <a:pt x="897822" y="64902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9C78A0-1E44-4C91-9BCB-1FE720222DF0}">
      <dsp:nvSpPr>
        <dsp:cNvPr id="0" name=""/>
        <dsp:cNvSpPr/>
      </dsp:nvSpPr>
      <dsp:spPr>
        <a:xfrm>
          <a:off x="3270270" y="2619279"/>
          <a:ext cx="897822" cy="649028"/>
        </a:xfrm>
        <a:custGeom>
          <a:avLst/>
          <a:gdLst/>
          <a:ahLst/>
          <a:cxnLst/>
          <a:rect l="0" t="0" r="0" b="0"/>
          <a:pathLst>
            <a:path>
              <a:moveTo>
                <a:pt x="897822" y="0"/>
              </a:moveTo>
              <a:lnTo>
                <a:pt x="897822" y="649028"/>
              </a:lnTo>
              <a:lnTo>
                <a:pt x="0" y="64902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B5C7EC-1016-4F9C-8E36-A2E1302DC17F}">
      <dsp:nvSpPr>
        <dsp:cNvPr id="0" name=""/>
        <dsp:cNvSpPr/>
      </dsp:nvSpPr>
      <dsp:spPr>
        <a:xfrm>
          <a:off x="4579143" y="1083245"/>
          <a:ext cx="2206695" cy="649028"/>
        </a:xfrm>
        <a:custGeom>
          <a:avLst/>
          <a:gdLst/>
          <a:ahLst/>
          <a:cxnLst/>
          <a:rect l="0" t="0" r="0" b="0"/>
          <a:pathLst>
            <a:path>
              <a:moveTo>
                <a:pt x="2206695" y="0"/>
              </a:moveTo>
              <a:lnTo>
                <a:pt x="2206695" y="649028"/>
              </a:lnTo>
              <a:lnTo>
                <a:pt x="0" y="649028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CF8778-282D-48E3-BB56-2C997F3CD025}">
      <dsp:nvSpPr>
        <dsp:cNvPr id="0" name=""/>
        <dsp:cNvSpPr/>
      </dsp:nvSpPr>
      <dsp:spPr>
        <a:xfrm>
          <a:off x="6244982" y="1532"/>
          <a:ext cx="1081713" cy="1081713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8BCB31-4061-427A-96A9-4847EBD7FEB9}">
      <dsp:nvSpPr>
        <dsp:cNvPr id="0" name=""/>
        <dsp:cNvSpPr/>
      </dsp:nvSpPr>
      <dsp:spPr>
        <a:xfrm>
          <a:off x="6244982" y="1532"/>
          <a:ext cx="1081713" cy="1081713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0CA8AF-54A0-4CF0-B1CB-54E44456F74E}">
      <dsp:nvSpPr>
        <dsp:cNvPr id="0" name=""/>
        <dsp:cNvSpPr/>
      </dsp:nvSpPr>
      <dsp:spPr>
        <a:xfrm>
          <a:off x="5704125" y="196240"/>
          <a:ext cx="2163427" cy="692296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5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smtClean="0">
              <a:latin typeface="Century Gothic"/>
              <a:ea typeface="+mn-ea"/>
              <a:cs typeface="+mn-cs"/>
            </a:rPr>
            <a:t>[</a:t>
          </a:r>
          <a:r>
            <a:rPr lang="cs-CZ" sz="2000" b="0" i="0" kern="1200" dirty="0" smtClean="0">
              <a:latin typeface="Century Gothic"/>
              <a:ea typeface="+mn-ea"/>
              <a:cs typeface="+mn-cs"/>
            </a:rPr>
            <a:t>Tomáš Jedno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] </a:t>
          </a:r>
          <a:r>
            <a:rPr lang="en-US" sz="2000" b="0" i="0" kern="1200" dirty="0" err="1" smtClean="0">
              <a:latin typeface="Century Gothic"/>
              <a:ea typeface="+mn-ea"/>
              <a:cs typeface="+mn-cs"/>
            </a:rPr>
            <a:t>Generální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 </a:t>
          </a:r>
          <a:r>
            <a:rPr lang="en-US" sz="2000" b="0" i="0" kern="1200" dirty="0" err="1">
              <a:latin typeface="Century Gothic"/>
              <a:ea typeface="+mn-ea"/>
              <a:cs typeface="+mn-cs"/>
            </a:rPr>
            <a:t>ředitel</a:t>
          </a:r>
          <a:endParaRPr lang="en-US" sz="2000" b="0" i="0" kern="1200" dirty="0">
            <a:latin typeface="Century Gothic"/>
            <a:ea typeface="+mn-ea"/>
            <a:cs typeface="+mn-cs"/>
          </a:endParaRPr>
        </a:p>
      </dsp:txBody>
      <dsp:txXfrm>
        <a:off x="5704125" y="196240"/>
        <a:ext cx="2163427" cy="692296"/>
      </dsp:txXfrm>
    </dsp:sp>
    <dsp:sp modelId="{64CEEDAF-C006-4733-BCC8-DF0BDAF1D223}">
      <dsp:nvSpPr>
        <dsp:cNvPr id="0" name=""/>
        <dsp:cNvSpPr/>
      </dsp:nvSpPr>
      <dsp:spPr>
        <a:xfrm>
          <a:off x="3627235" y="1537565"/>
          <a:ext cx="1081713" cy="1081713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74AA2-AF65-4686-9193-93F17110F86D}">
      <dsp:nvSpPr>
        <dsp:cNvPr id="0" name=""/>
        <dsp:cNvSpPr/>
      </dsp:nvSpPr>
      <dsp:spPr>
        <a:xfrm>
          <a:off x="3627235" y="1537565"/>
          <a:ext cx="1081713" cy="1081713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1FE3E-C062-4E30-9301-376BF02023D5}">
      <dsp:nvSpPr>
        <dsp:cNvPr id="0" name=""/>
        <dsp:cNvSpPr/>
      </dsp:nvSpPr>
      <dsp:spPr>
        <a:xfrm>
          <a:off x="3086378" y="1732274"/>
          <a:ext cx="2163427" cy="692296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5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smtClean="0">
              <a:latin typeface="Century Gothic"/>
              <a:ea typeface="+mn-ea"/>
              <a:cs typeface="+mn-cs"/>
            </a:rPr>
            <a:t>[</a:t>
          </a:r>
          <a:r>
            <a:rPr lang="cs-CZ" sz="2000" b="0" i="0" kern="1200" dirty="0" smtClean="0">
              <a:latin typeface="Century Gothic"/>
              <a:ea typeface="+mn-ea"/>
              <a:cs typeface="+mn-cs"/>
            </a:rPr>
            <a:t>Michal Dvořák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] </a:t>
          </a:r>
          <a:r>
            <a:rPr lang="cs-CZ" sz="2000" b="0" i="0" kern="1200" dirty="0" smtClean="0">
              <a:latin typeface="Century Gothic"/>
              <a:ea typeface="+mn-ea"/>
              <a:cs typeface="+mn-cs"/>
            </a:rPr>
            <a:t>Hudební ředitel</a:t>
          </a:r>
          <a:endParaRPr lang="en-US" sz="2000" b="0" i="0" kern="1200" dirty="0">
            <a:latin typeface="Century Gothic"/>
            <a:ea typeface="+mn-ea"/>
            <a:cs typeface="+mn-cs"/>
          </a:endParaRPr>
        </a:p>
      </dsp:txBody>
      <dsp:txXfrm>
        <a:off x="3086378" y="1732274"/>
        <a:ext cx="2163427" cy="692296"/>
      </dsp:txXfrm>
    </dsp:sp>
    <dsp:sp modelId="{BCB9A8AD-290C-4011-903D-F654F7A470C3}">
      <dsp:nvSpPr>
        <dsp:cNvPr id="0" name=""/>
        <dsp:cNvSpPr/>
      </dsp:nvSpPr>
      <dsp:spPr>
        <a:xfrm>
          <a:off x="2318362" y="3073598"/>
          <a:ext cx="1081713" cy="1081713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338F07-C5A6-48BF-8F0E-D6A32D2E3B76}">
      <dsp:nvSpPr>
        <dsp:cNvPr id="0" name=""/>
        <dsp:cNvSpPr/>
      </dsp:nvSpPr>
      <dsp:spPr>
        <a:xfrm>
          <a:off x="2318362" y="3073598"/>
          <a:ext cx="1081713" cy="1081713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F94447-A41A-404E-8F79-A7303415E0AD}">
      <dsp:nvSpPr>
        <dsp:cNvPr id="0" name=""/>
        <dsp:cNvSpPr/>
      </dsp:nvSpPr>
      <dsp:spPr>
        <a:xfrm>
          <a:off x="1777505" y="3268307"/>
          <a:ext cx="2163427" cy="692296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5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smtClean="0">
              <a:latin typeface="Century Gothic"/>
              <a:ea typeface="+mn-ea"/>
              <a:cs typeface="+mn-cs"/>
            </a:rPr>
            <a:t>[</a:t>
          </a:r>
          <a:r>
            <a:rPr lang="cs-CZ" sz="2000" b="0" i="0" kern="1200" dirty="0" smtClean="0">
              <a:latin typeface="Century Gothic"/>
              <a:ea typeface="+mn-ea"/>
              <a:cs typeface="+mn-cs"/>
            </a:rPr>
            <a:t>Moderátor 1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] M</a:t>
          </a:r>
          <a:r>
            <a:rPr lang="cs-CZ" sz="2000" b="0" i="0" kern="1200" dirty="0" err="1" smtClean="0">
              <a:latin typeface="Century Gothic"/>
              <a:ea typeface="+mn-ea"/>
              <a:cs typeface="+mn-cs"/>
            </a:rPr>
            <a:t>oderátor</a:t>
          </a:r>
          <a:endParaRPr lang="en-US" sz="2000" b="0" i="0" kern="1200" dirty="0">
            <a:latin typeface="Century Gothic"/>
            <a:ea typeface="+mn-ea"/>
            <a:cs typeface="+mn-cs"/>
          </a:endParaRPr>
        </a:p>
      </dsp:txBody>
      <dsp:txXfrm>
        <a:off x="1777505" y="3268307"/>
        <a:ext cx="2163427" cy="692296"/>
      </dsp:txXfrm>
    </dsp:sp>
    <dsp:sp modelId="{387E4BF9-A3DA-436A-9AEC-4B68FACF02EB}">
      <dsp:nvSpPr>
        <dsp:cNvPr id="0" name=""/>
        <dsp:cNvSpPr/>
      </dsp:nvSpPr>
      <dsp:spPr>
        <a:xfrm>
          <a:off x="4936108" y="3073598"/>
          <a:ext cx="1081713" cy="1081713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CA81B7-0456-428E-AE52-CB64AFC78B2C}">
      <dsp:nvSpPr>
        <dsp:cNvPr id="0" name=""/>
        <dsp:cNvSpPr/>
      </dsp:nvSpPr>
      <dsp:spPr>
        <a:xfrm>
          <a:off x="4936108" y="3073598"/>
          <a:ext cx="1081713" cy="1081713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F07C9-2F64-402D-AE30-33FDDB5A28E5}">
      <dsp:nvSpPr>
        <dsp:cNvPr id="0" name=""/>
        <dsp:cNvSpPr/>
      </dsp:nvSpPr>
      <dsp:spPr>
        <a:xfrm>
          <a:off x="4395252" y="3268307"/>
          <a:ext cx="2163427" cy="692296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5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smtClean="0">
              <a:latin typeface="Century Gothic"/>
              <a:ea typeface="+mn-ea"/>
              <a:cs typeface="+mn-cs"/>
            </a:rPr>
            <a:t>[</a:t>
          </a:r>
          <a:r>
            <a:rPr lang="cs-CZ" sz="2000" b="0" i="0" kern="1200" dirty="0" smtClean="0">
              <a:latin typeface="Century Gothic"/>
              <a:ea typeface="+mn-ea"/>
              <a:cs typeface="+mn-cs"/>
            </a:rPr>
            <a:t>Moderátor 2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] M</a:t>
          </a:r>
          <a:r>
            <a:rPr lang="cs-CZ" sz="2000" b="0" i="0" kern="1200" dirty="0" err="1" smtClean="0">
              <a:latin typeface="Century Gothic"/>
              <a:ea typeface="+mn-ea"/>
              <a:cs typeface="+mn-cs"/>
            </a:rPr>
            <a:t>oderátor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 </a:t>
          </a:r>
          <a:endParaRPr lang="en-US" sz="2000" b="0" i="0" kern="1200" dirty="0">
            <a:latin typeface="Century Gothic"/>
            <a:ea typeface="+mn-ea"/>
            <a:cs typeface="+mn-cs"/>
          </a:endParaRPr>
        </a:p>
      </dsp:txBody>
      <dsp:txXfrm>
        <a:off x="4395252" y="3268307"/>
        <a:ext cx="2163427" cy="692296"/>
      </dsp:txXfrm>
    </dsp:sp>
    <dsp:sp modelId="{2368D20B-9ED6-4273-9899-ADF93C0CDBC8}">
      <dsp:nvSpPr>
        <dsp:cNvPr id="0" name=""/>
        <dsp:cNvSpPr/>
      </dsp:nvSpPr>
      <dsp:spPr>
        <a:xfrm>
          <a:off x="2318362" y="4609632"/>
          <a:ext cx="1081713" cy="1081713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6DC64-EA5C-405E-AA30-A3A73B9CC447}">
      <dsp:nvSpPr>
        <dsp:cNvPr id="0" name=""/>
        <dsp:cNvSpPr/>
      </dsp:nvSpPr>
      <dsp:spPr>
        <a:xfrm>
          <a:off x="2318362" y="4609632"/>
          <a:ext cx="1081713" cy="1081713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5C2E3-E553-41B5-B476-4013BE3EAB41}">
      <dsp:nvSpPr>
        <dsp:cNvPr id="0" name=""/>
        <dsp:cNvSpPr/>
      </dsp:nvSpPr>
      <dsp:spPr>
        <a:xfrm>
          <a:off x="1777505" y="4804340"/>
          <a:ext cx="2163427" cy="692296"/>
        </a:xfrm>
        <a:prstGeom prst="rect">
          <a:avLst/>
        </a:prstGeom>
        <a:noFill/>
        <a:ln w="9525" cap="rnd" cmpd="sng" algn="ctr">
          <a:noFill/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5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smtClean="0">
              <a:latin typeface="Century Gothic"/>
              <a:ea typeface="+mn-ea"/>
              <a:cs typeface="+mn-cs"/>
            </a:rPr>
            <a:t>[</a:t>
          </a:r>
          <a:r>
            <a:rPr lang="cs-CZ" sz="2000" b="0" i="0" kern="1200" dirty="0" smtClean="0">
              <a:latin typeface="Century Gothic"/>
              <a:ea typeface="+mn-ea"/>
              <a:cs typeface="+mn-cs"/>
            </a:rPr>
            <a:t>Moderátor 3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] M</a:t>
          </a:r>
          <a:r>
            <a:rPr lang="cs-CZ" sz="2000" b="0" i="0" kern="1200" dirty="0" err="1" smtClean="0">
              <a:latin typeface="Century Gothic"/>
              <a:ea typeface="+mn-ea"/>
              <a:cs typeface="+mn-cs"/>
            </a:rPr>
            <a:t>oderátor</a:t>
          </a:r>
          <a:r>
            <a:rPr lang="en-US" sz="2000" b="0" i="0" kern="1200" dirty="0" smtClean="0">
              <a:latin typeface="Century Gothic"/>
              <a:ea typeface="+mn-ea"/>
              <a:cs typeface="+mn-cs"/>
            </a:rPr>
            <a:t> </a:t>
          </a:r>
          <a:endParaRPr lang="en-US" sz="2000" b="0" i="0" kern="1200" dirty="0">
            <a:latin typeface="Century Gothic"/>
            <a:ea typeface="+mn-ea"/>
            <a:cs typeface="+mn-cs"/>
          </a:endParaRPr>
        </a:p>
      </dsp:txBody>
      <dsp:txXfrm>
        <a:off x="1777505" y="4804340"/>
        <a:ext cx="2163427" cy="692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92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05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450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333E963C-1534-4F8D-B2A7-66D81AA25953}" type="slidenum">
              <a:rPr lang="en-US" sz="1200" b="0" i="0">
                <a:latin typeface="Calibri"/>
                <a:ea typeface="+mn-ea"/>
                <a:cs typeface="+mn-cs"/>
              </a:rPr>
              <a:t>5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4507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6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181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7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843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8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886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200">
              <a:buNone/>
            </a:pPr>
            <a:fld id="{5257B995-136A-4A15-87A5-26420C3C1021}" type="slidenum">
              <a:rPr lang="en-US" sz="1200" b="0" i="0">
                <a:latin typeface="Calibri"/>
                <a:ea typeface="+mn-ea"/>
                <a:cs typeface="+mn-cs"/>
              </a:rPr>
              <a:t>11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91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7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iál 1Zástupný symbol pro obrázek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atický 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iál 1Zástupný symbol pro obrázek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bídka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cs-CZ" sz="12200" b="0" i="0" dirty="0" smtClean="0">
                <a:latin typeface="Century Gothic"/>
                <a:ea typeface="+mn-ea"/>
                <a:cs typeface="+mn-cs"/>
              </a:rPr>
              <a:t>“</a:t>
            </a:r>
            <a:endParaRPr lang="cs-CZ" sz="12200" b="0" i="0" dirty="0">
              <a:latin typeface="Century Gothic"/>
              <a:ea typeface="+mn-ea"/>
              <a:cs typeface="+mn-cs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cs-CZ" sz="12200" b="0" i="0" dirty="0" smtClean="0">
                <a:latin typeface="Century Gothic"/>
                <a:ea typeface="+mn-ea"/>
                <a:cs typeface="+mn-cs"/>
              </a:rPr>
              <a:t>”</a:t>
            </a:r>
            <a:endParaRPr lang="cs-CZ" sz="12200" b="0" i="0" dirty="0">
              <a:latin typeface="Century Gothic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nabíd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cs-CZ" sz="12200" b="0" i="0" dirty="0" smtClean="0">
                <a:latin typeface="Century Gothic"/>
                <a:ea typeface="+mn-ea"/>
                <a:cs typeface="+mn-cs"/>
              </a:rPr>
              <a:t>“</a:t>
            </a:r>
            <a:endParaRPr lang="cs-CZ" sz="12200" b="0" i="0" dirty="0">
              <a:latin typeface="Century Gothic"/>
              <a:ea typeface="+mn-ea"/>
              <a:cs typeface="+mn-cs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cs-CZ" sz="12200" b="0" i="0" dirty="0" smtClean="0">
                <a:latin typeface="Century Gothic"/>
                <a:ea typeface="+mn-ea"/>
                <a:cs typeface="+mn-cs"/>
              </a:rPr>
              <a:t>”</a:t>
            </a:r>
            <a:endParaRPr lang="cs-CZ" sz="12200" b="0" i="0" dirty="0">
              <a:latin typeface="Century Gothic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4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9" name="Zástupný symbol pro text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Zástupný symbol pro text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upec obrázk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4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Zástupný symbol pro text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Zástupný symbol pro text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4" name="Zástupný symbol pro text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9" name="Piál 1Zástupný symbol pro obrázek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30" name="Piál 1Zástupný symbol pro obrázek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31" name="Piál 1Zástupný symbol pro obrázek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Obrázek 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á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Obrázek 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Obrázek 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cs-CZ" smtClean="0"/>
              <a:t>14. 12. 2014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cs-CZ" smtClean="0"/>
              <a:t>‹#›</a:t>
            </a:fld>
            <a:endParaRPr lang="cs-CZ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7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Rádio 4You</a:t>
            </a:r>
            <a:endParaRPr lang="cs-CZ" sz="7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" name="Obdélník 4"/>
          <p:cNvSpPr>
            <a:spLocks noGrp="1"/>
          </p:cNvSpPr>
          <p:nvPr>
            <p:ph type="subTitle" idx="1"/>
          </p:nvPr>
        </p:nvSpPr>
        <p:spPr>
          <a:xfrm>
            <a:off x="1154954" y="4777380"/>
            <a:ext cx="10780371" cy="162342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cs-CZ" b="0" i="0" dirty="0" smtClean="0"/>
              <a:t>Prezentace nové rozhlasové stanice</a:t>
            </a:r>
          </a:p>
          <a:p>
            <a:pPr marL="0" indent="0" algn="l">
              <a:buNone/>
            </a:pPr>
            <a:endParaRPr lang="cs-CZ" dirty="0" smtClean="0"/>
          </a:p>
          <a:p>
            <a:pPr marL="0" indent="0" algn="l">
              <a:buNone/>
            </a:pPr>
            <a:r>
              <a:rPr lang="cs-CZ" dirty="0" smtClean="0"/>
              <a:t>Semestrální práce z předmětu – telekomunikace – 14TC 	Michal </a:t>
            </a:r>
            <a:r>
              <a:rPr lang="cs-CZ" dirty="0" err="1" smtClean="0"/>
              <a:t>dvořák</a:t>
            </a:r>
            <a:r>
              <a:rPr lang="cs-CZ" dirty="0" smtClean="0"/>
              <a:t>  3-70	</a:t>
            </a:r>
            <a:endParaRPr lang="cs-CZ" dirty="0"/>
          </a:p>
          <a:p>
            <a:pPr marL="0" indent="0" algn="l">
              <a:buNone/>
            </a:pPr>
            <a:endParaRPr lang="cs-CZ" b="0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Obchodní koncept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3" name="Obdélník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>
              <a:buFont typeface="Wingdings 3"/>
              <a:buChar char=""/>
            </a:pPr>
            <a:r>
              <a:rPr lang="cs-CZ" dirty="0" smtClean="0"/>
              <a:t>Zaměření </a:t>
            </a:r>
            <a:r>
              <a:rPr lang="cs-CZ" dirty="0"/>
              <a:t>hlavně na skupinu obyvatel středních Čech ve věku 15-25 let. Musíme ale počítat i se starší kategorií posluchačů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pPr marL="347472" indent="-347472">
              <a:buFont typeface="Wingdings 3"/>
              <a:buChar char=""/>
            </a:pPr>
            <a:r>
              <a:rPr lang="cs-CZ" dirty="0" smtClean="0"/>
              <a:t>Současná hudba od </a:t>
            </a:r>
            <a:r>
              <a:rPr lang="cs-CZ" dirty="0"/>
              <a:t>Popu až po </a:t>
            </a:r>
            <a:r>
              <a:rPr lang="cs-CZ" dirty="0" err="1"/>
              <a:t>RnB</a:t>
            </a:r>
            <a:r>
              <a:rPr lang="cs-CZ" dirty="0"/>
              <a:t> a Hip Hop. </a:t>
            </a:r>
            <a:endParaRPr lang="cs-CZ" dirty="0" smtClean="0"/>
          </a:p>
          <a:p>
            <a:pPr marL="347472" indent="-347472">
              <a:buFont typeface="Wingdings 3"/>
              <a:buChar char=""/>
            </a:pPr>
            <a:endParaRPr lang="cs-CZ" dirty="0" smtClean="0"/>
          </a:p>
          <a:p>
            <a:pPr marL="347472" indent="-347472">
              <a:buFont typeface="Wingdings 3"/>
              <a:buChar char=""/>
            </a:pPr>
            <a:r>
              <a:rPr lang="cs-CZ" dirty="0" smtClean="0"/>
              <a:t>Hlavním </a:t>
            </a:r>
            <a:r>
              <a:rPr lang="cs-CZ" dirty="0"/>
              <a:t>a také jediným příjmem rádia bude prodej reklamy. </a:t>
            </a:r>
            <a:endParaRPr lang="cs-CZ" dirty="0" smtClean="0"/>
          </a:p>
          <a:p>
            <a:pPr marL="347472" indent="-347472">
              <a:buFont typeface="Wingdings 3"/>
              <a:buChar char=""/>
            </a:pPr>
            <a:endParaRPr lang="cs-CZ" dirty="0" smtClean="0"/>
          </a:p>
          <a:p>
            <a:pPr marL="347472" indent="-347472">
              <a:buFont typeface="Wingdings 3"/>
              <a:buChar char=""/>
            </a:pPr>
            <a:r>
              <a:rPr lang="cs-CZ" dirty="0"/>
              <a:t>Právní formou podnikání je „společnost s ručením omezeným</a:t>
            </a:r>
            <a:r>
              <a:rPr lang="cs-CZ" dirty="0" smtClean="0"/>
              <a:t>“</a:t>
            </a:r>
          </a:p>
          <a:p>
            <a:pPr marL="347472" indent="-347472">
              <a:buFont typeface="Wingdings 3"/>
              <a:buChar char=""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74801" y="1782097"/>
            <a:ext cx="8218128" cy="3276600"/>
          </a:xfrm>
        </p:spPr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8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Naším cílem je být jedna z nejposlouchanějších stanic ve středních Čechách</a:t>
            </a:r>
            <a:endParaRPr lang="cs-CZ" sz="48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820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Konkurence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3" name="Obdélník 2"/>
          <p:cNvSpPr>
            <a:spLocks noGrp="1"/>
          </p:cNvSpPr>
          <p:nvPr>
            <p:ph idx="1"/>
          </p:nvPr>
        </p:nvSpPr>
        <p:spPr>
          <a:xfrm>
            <a:off x="1104293" y="2111533"/>
            <a:ext cx="8946541" cy="4195481"/>
          </a:xfrm>
        </p:spPr>
        <p:txBody>
          <a:bodyPr/>
          <a:lstStyle/>
          <a:p>
            <a:pPr marL="347472" indent="-347472">
              <a:buFont typeface="Wingdings 3"/>
              <a:buChar char=""/>
            </a:pPr>
            <a:r>
              <a:rPr lang="cs-CZ" sz="2000" b="0" i="0" dirty="0" smtClean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Jen </a:t>
            </a:r>
            <a:r>
              <a:rPr lang="cs-CZ" dirty="0"/>
              <a:t>v Praze je 37 rozhlasových </a:t>
            </a:r>
            <a:r>
              <a:rPr lang="cs-CZ" dirty="0" smtClean="0"/>
              <a:t>stanic</a:t>
            </a:r>
          </a:p>
          <a:p>
            <a:pPr marL="347472" indent="-347472">
              <a:buFont typeface="Wingdings 3"/>
              <a:buChar char=""/>
            </a:pPr>
            <a:endParaRPr lang="cs-CZ" sz="2000" b="0" i="0" dirty="0">
              <a:solidFill>
                <a:schemeClr val="tx1"/>
              </a:solidFill>
              <a:latin typeface="Century Gothic"/>
              <a:ea typeface="+mj-ea"/>
              <a:cs typeface="+mj-cs"/>
            </a:endParaRPr>
          </a:p>
          <a:p>
            <a:pPr marL="347472" indent="-347472">
              <a:buFont typeface="Wingdings 3"/>
              <a:buChar char=""/>
            </a:pPr>
            <a:r>
              <a:rPr lang="cs-CZ" dirty="0"/>
              <a:t>N</a:t>
            </a:r>
            <a:r>
              <a:rPr lang="cs-CZ" dirty="0" smtClean="0"/>
              <a:t>ejvětší </a:t>
            </a:r>
            <a:r>
              <a:rPr lang="cs-CZ" dirty="0"/>
              <a:t>konkurence Evropa 2, </a:t>
            </a:r>
            <a:r>
              <a:rPr lang="cs-CZ" dirty="0" err="1"/>
              <a:t>Radio</a:t>
            </a:r>
            <a:r>
              <a:rPr lang="cs-CZ" dirty="0"/>
              <a:t> Spin a </a:t>
            </a:r>
            <a:r>
              <a:rPr lang="cs-CZ" dirty="0" err="1"/>
              <a:t>SeeJay</a:t>
            </a:r>
            <a:r>
              <a:rPr lang="cs-CZ" dirty="0"/>
              <a:t> </a:t>
            </a:r>
            <a:r>
              <a:rPr lang="cs-CZ" dirty="0" err="1" smtClean="0"/>
              <a:t>radio</a:t>
            </a:r>
            <a:endParaRPr lang="cs-CZ" dirty="0" smtClean="0"/>
          </a:p>
          <a:p>
            <a:pPr marL="347472" indent="-347472">
              <a:buFont typeface="Wingdings 3"/>
              <a:buChar char=""/>
            </a:pPr>
            <a:endParaRPr lang="cs-CZ" sz="2000" b="0" i="0" dirty="0">
              <a:solidFill>
                <a:schemeClr val="tx1"/>
              </a:solidFill>
              <a:latin typeface="Century Gothic"/>
              <a:ea typeface="+mj-ea"/>
              <a:cs typeface="+mj-cs"/>
            </a:endParaRPr>
          </a:p>
          <a:p>
            <a:pPr marL="347472" indent="-347472">
              <a:buFont typeface="Wingdings 3"/>
              <a:buChar char=""/>
            </a:pPr>
            <a:r>
              <a:rPr lang="cs-CZ" dirty="0" smtClean="0">
                <a:latin typeface="Century Gothic"/>
              </a:rPr>
              <a:t>Hlavní výhodou oproti konkurenci je cena za prodej reklamy. Naše ceny se pohybuji přibližně na polovině cen konkurence.</a:t>
            </a:r>
          </a:p>
          <a:p>
            <a:pPr marL="347472" indent="-347472">
              <a:buFont typeface="Wingdings 3"/>
              <a:buChar char=""/>
            </a:pPr>
            <a:endParaRPr lang="cs-CZ" sz="2000" b="0" i="0" dirty="0">
              <a:solidFill>
                <a:schemeClr val="tx1"/>
              </a:solidFill>
              <a:latin typeface="Century Gothic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Tým</a:t>
            </a:r>
            <a:endParaRPr lang="cs-CZ" dirty="0"/>
          </a:p>
        </p:txBody>
      </p:sp>
      <p:graphicFrame>
        <p:nvGraphicFramePr>
          <p:cNvPr id="9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522514"/>
              </p:ext>
            </p:extLst>
          </p:nvPr>
        </p:nvGraphicFramePr>
        <p:xfrm>
          <a:off x="1288413" y="707922"/>
          <a:ext cx="9645058" cy="569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48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O Rádiu 4You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" name="Obdélník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>
              <a:buFont typeface="Wingdings 3"/>
              <a:buChar char=""/>
            </a:pPr>
            <a:r>
              <a:rPr lang="cs-CZ" dirty="0" smtClean="0"/>
              <a:t>Obecně</a:t>
            </a:r>
          </a:p>
          <a:p>
            <a:pPr marL="747522" lvl="1" indent="-347472">
              <a:buFont typeface="Wingdings 3"/>
              <a:buChar char=""/>
            </a:pPr>
            <a:r>
              <a:rPr lang="cs-CZ" dirty="0" smtClean="0"/>
              <a:t>Rádio </a:t>
            </a:r>
            <a:r>
              <a:rPr lang="cs-CZ" dirty="0"/>
              <a:t>4you bude komerční hudební stanicí zaměřenou především na hudební novinky a současnou hudbu ať už tuzemskou nebo zahraniční. </a:t>
            </a:r>
            <a:endParaRPr lang="cs-CZ" dirty="0" smtClean="0"/>
          </a:p>
          <a:p>
            <a:pPr marL="347472" indent="-347472">
              <a:buFont typeface="Wingdings 3"/>
              <a:buChar char=""/>
            </a:pPr>
            <a:r>
              <a:rPr lang="cs-CZ" dirty="0" smtClean="0"/>
              <a:t>Zpravodajství</a:t>
            </a:r>
          </a:p>
          <a:p>
            <a:pPr marL="747522" lvl="1" indent="-347472">
              <a:buFont typeface="Wingdings 3"/>
              <a:buChar char=""/>
            </a:pPr>
            <a:r>
              <a:rPr lang="cs-CZ" dirty="0"/>
              <a:t>Jednou z klasických zásad zpravodajství je „5 W“ – z anglického: </a:t>
            </a:r>
            <a:r>
              <a:rPr lang="cs-CZ" dirty="0" err="1"/>
              <a:t>Who</a:t>
            </a:r>
            <a:r>
              <a:rPr lang="cs-CZ" dirty="0"/>
              <a:t>? </a:t>
            </a:r>
            <a:r>
              <a:rPr lang="cs-CZ" dirty="0" err="1"/>
              <a:t>What</a:t>
            </a:r>
            <a:r>
              <a:rPr lang="cs-CZ" dirty="0"/>
              <a:t>? </a:t>
            </a:r>
            <a:r>
              <a:rPr lang="cs-CZ" dirty="0" err="1"/>
              <a:t>When</a:t>
            </a:r>
            <a:r>
              <a:rPr lang="cs-CZ" dirty="0"/>
              <a:t>? </a:t>
            </a:r>
            <a:r>
              <a:rPr lang="cs-CZ" dirty="0" err="1"/>
              <a:t>Where</a:t>
            </a:r>
            <a:r>
              <a:rPr lang="cs-CZ" dirty="0"/>
              <a:t>? and </a:t>
            </a:r>
            <a:r>
              <a:rPr lang="cs-CZ" dirty="0" err="1"/>
              <a:t>Why</a:t>
            </a:r>
            <a:r>
              <a:rPr lang="cs-CZ" dirty="0"/>
              <a:t>? – česky: Kdo? Co? Kdy? Kde? a Proč</a:t>
            </a:r>
            <a:r>
              <a:rPr lang="cs-CZ" dirty="0" smtClean="0"/>
              <a:t>?.</a:t>
            </a:r>
            <a:endParaRPr lang="cs-CZ" dirty="0"/>
          </a:p>
          <a:p>
            <a:pPr marL="347472" indent="-347472">
              <a:buFont typeface="Wingdings 3"/>
              <a:buChar char=""/>
            </a:pPr>
            <a:r>
              <a:rPr lang="cs-CZ" dirty="0" smtClean="0"/>
              <a:t>Hudební program</a:t>
            </a:r>
          </a:p>
          <a:p>
            <a:pPr marL="747522" lvl="1" indent="-347472">
              <a:buFont typeface="Wingdings 3"/>
              <a:buChar char=""/>
            </a:pPr>
            <a:r>
              <a:rPr lang="cs-CZ" dirty="0"/>
              <a:t>Vezmeme-li v úvahu, že průměrná délka jedné písně je 3 minuty, bude tedy možné v jedné hodině zahrát 12 písní (36 min.) a zbylí čas věnujeme krátkému zpravodajství a prostoru pro reklamy.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Program rádia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pic>
        <p:nvPicPr>
          <p:cNvPr id="7" name="Obrázek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80" y="1305674"/>
            <a:ext cx="10040824" cy="523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3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Finanční plán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3" name="Obdélník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>
              <a:buFont typeface="Wingdings 3"/>
              <a:buChar char=""/>
            </a:pPr>
            <a:r>
              <a:rPr lang="cs-CZ" dirty="0"/>
              <a:t>Veškerá počáteční investice </a:t>
            </a:r>
            <a:r>
              <a:rPr lang="cs-CZ" dirty="0" smtClean="0"/>
              <a:t>byla vypočtena na </a:t>
            </a:r>
            <a:r>
              <a:rPr lang="cs-CZ" dirty="0"/>
              <a:t>1.5 mil. korun. Včetně pronájmu prostor, nákupu vybavení, získání licencí a oprávnění a propagace</a:t>
            </a:r>
            <a:r>
              <a:rPr lang="cs-CZ" dirty="0" smtClean="0"/>
              <a:t>.</a:t>
            </a:r>
          </a:p>
          <a:p>
            <a:pPr marL="347472" indent="-347472">
              <a:buFont typeface="Wingdings 3"/>
              <a:buChar char=""/>
            </a:pPr>
            <a:endParaRPr lang="cs-CZ" dirty="0" smtClean="0"/>
          </a:p>
          <a:p>
            <a:pPr marL="347472" indent="-347472">
              <a:buFont typeface="Wingdings 3"/>
              <a:buChar char=""/>
            </a:pPr>
            <a:r>
              <a:rPr lang="cs-CZ" dirty="0"/>
              <a:t>Jak bylo uvedeno výše, jediným příjmem rádia bude </a:t>
            </a:r>
            <a:r>
              <a:rPr lang="cs-CZ" dirty="0" smtClean="0"/>
              <a:t>prodej reklamy.</a:t>
            </a:r>
          </a:p>
          <a:p>
            <a:pPr marL="747522" lvl="1" indent="-347472">
              <a:buFont typeface="Wingdings 3"/>
              <a:buChar char=""/>
            </a:pPr>
            <a:r>
              <a:rPr lang="cs-CZ" dirty="0"/>
              <a:t>Cena je uvedena za 1 den odvysílání reklamního spotu, a to maximálně 24x.</a:t>
            </a:r>
          </a:p>
          <a:p>
            <a:pPr marL="0" indent="0">
              <a:buNone/>
            </a:pPr>
            <a:endParaRPr lang="cs-CZ" sz="1800" b="0" i="0" dirty="0" smtClean="0">
              <a:solidFill>
                <a:schemeClr val="tx1"/>
              </a:solidFill>
              <a:latin typeface="Century Gothic"/>
              <a:ea typeface="+mj-ea"/>
              <a:cs typeface="+mj-cs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151494"/>
              </p:ext>
            </p:extLst>
          </p:nvPr>
        </p:nvGraphicFramePr>
        <p:xfrm>
          <a:off x="1976284" y="5045634"/>
          <a:ext cx="7924798" cy="8438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130813"/>
                <a:gridCol w="1131640"/>
                <a:gridCol w="1132469"/>
                <a:gridCol w="1132469"/>
                <a:gridCol w="1132469"/>
                <a:gridCol w="1132469"/>
                <a:gridCol w="1132469"/>
              </a:tblGrid>
              <a:tr h="529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0-6 hod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6-9 hod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9-12 hod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12-15 hod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15-18 hod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18-20 hod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20-24 hod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4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800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800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800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400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Odhadovaný ročný rozpočet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21261"/>
              </p:ext>
            </p:extLst>
          </p:nvPr>
        </p:nvGraphicFramePr>
        <p:xfrm>
          <a:off x="2399071" y="1582993"/>
          <a:ext cx="6784257" cy="47096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54555"/>
                <a:gridCol w="1275445"/>
                <a:gridCol w="1212496"/>
                <a:gridCol w="1620239"/>
                <a:gridCol w="1521522"/>
              </a:tblGrid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Měsíc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Počet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Cena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Výdaje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Zisk celkem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Leden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73 000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1 500 000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-1 427 000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Únor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150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109 500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-190 500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Březen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146 000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-154 000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Duben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250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182 500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-117 500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Květen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300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219 000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300 000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-81 000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Červen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350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255 500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-44 500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Červenec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400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292 000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300 000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-8 000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Srpen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450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328 500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300 000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+28 500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Září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365 000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300 000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+65 000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Říjen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550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401 500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+101 500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Listopad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438 000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+138 000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</a:tr>
              <a:tr h="362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Prosinec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650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474 500 Kč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300 000</a:t>
                      </a:r>
                      <a:endParaRPr lang="cs-CZ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+174 500 Kč</a:t>
                      </a:r>
                      <a:endParaRPr lang="cs-CZ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63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Zisk za první rok podnikání</a:t>
            </a:r>
            <a:endParaRPr lang="cs-CZ" dirty="0"/>
          </a:p>
        </p:txBody>
      </p:sp>
      <p:pic>
        <p:nvPicPr>
          <p:cNvPr id="5" name="Obrázek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66" y="1296322"/>
            <a:ext cx="9676591" cy="517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89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Shrnutí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3" name="Obdélník 2"/>
          <p:cNvSpPr>
            <a:spLocks noGrp="1"/>
          </p:cNvSpPr>
          <p:nvPr>
            <p:ph idx="1"/>
          </p:nvPr>
        </p:nvSpPr>
        <p:spPr>
          <a:xfrm>
            <a:off x="1035297" y="2052918"/>
            <a:ext cx="8946541" cy="4195481"/>
          </a:xfrm>
        </p:spPr>
        <p:txBody>
          <a:bodyPr/>
          <a:lstStyle/>
          <a:p>
            <a:r>
              <a:rPr lang="cs-CZ" dirty="0"/>
              <a:t>N</a:t>
            </a:r>
            <a:r>
              <a:rPr lang="cs-CZ" dirty="0" smtClean="0"/>
              <a:t>ávratnost </a:t>
            </a:r>
            <a:r>
              <a:rPr lang="cs-CZ" dirty="0"/>
              <a:t>veškerých výdajů – 2 022 300 Kč je </a:t>
            </a:r>
            <a:r>
              <a:rPr lang="cs-CZ" dirty="0" smtClean="0"/>
              <a:t>odhadována </a:t>
            </a:r>
            <a:r>
              <a:rPr lang="cs-CZ" dirty="0"/>
              <a:t>právě při dosažení hranice 930 reklamních spotů za měsíc. Tedy v Červnu následujícího roku</a:t>
            </a:r>
            <a:r>
              <a:rPr lang="cs-CZ" dirty="0" smtClean="0"/>
              <a:t>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ts val="0"/>
              </a:spcBef>
              <a:buNone/>
            </a:pPr>
            <a:r>
              <a:rPr lang="cs-CZ" sz="4200" b="0" i="0" dirty="0" smtClean="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Děkuji za pozornost</a:t>
            </a:r>
            <a:endParaRPr lang="cs-CZ" sz="4200" b="0" i="0" dirty="0">
              <a:solidFill>
                <a:srgbClr val="EBEBEB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" name="Veselý obličej 4"/>
          <p:cNvSpPr/>
          <p:nvPr/>
        </p:nvSpPr>
        <p:spPr>
          <a:xfrm>
            <a:off x="3716594" y="1750142"/>
            <a:ext cx="4159045" cy="4050890"/>
          </a:xfrm>
          <a:prstGeom prst="smileyFac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louk 5"/>
          <p:cNvSpPr/>
          <p:nvPr/>
        </p:nvSpPr>
        <p:spPr>
          <a:xfrm rot="8108596">
            <a:off x="4502456" y="2359741"/>
            <a:ext cx="3018503" cy="2251588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4703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_Plan_IonGreen_16X9_TP103417220.potx" id="{CA764CAF-F9A6-4754-8470-51359390A2D5}" vid="{585EEBA5-AF8C-483C-92C9-AB8573BDC7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obchodního plánu (zelený design, širokoúhlý)</Template>
  <TotalTime>62</TotalTime>
  <Words>376</Words>
  <Application>Microsoft Office PowerPoint</Application>
  <PresentationFormat>Širokoúhlá obrazovka</PresentationFormat>
  <Paragraphs>130</Paragraphs>
  <Slides>12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Times New Roman</vt:lpstr>
      <vt:lpstr>Wingdings 3</vt:lpstr>
      <vt:lpstr>Ion</vt:lpstr>
      <vt:lpstr>Rádio 4You</vt:lpstr>
      <vt:lpstr>Obchodní koncept</vt:lpstr>
      <vt:lpstr>Naším cílem je být jedna z nejposlouchanějších stanic ve středních Čechách</vt:lpstr>
      <vt:lpstr>Konkurence</vt:lpstr>
      <vt:lpstr>Tým</vt:lpstr>
      <vt:lpstr>O Rádiu 4You</vt:lpstr>
      <vt:lpstr>Program rádia</vt:lpstr>
      <vt:lpstr>Finanční plán</vt:lpstr>
      <vt:lpstr>Odhadovaný ročný rozpočet</vt:lpstr>
      <vt:lpstr>Zisk za první rok podnikání</vt:lpstr>
      <vt:lpstr>Shrnutí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Rádio 4You</dc:title>
  <dc:creator>Majky</dc:creator>
  <cp:keywords/>
  <cp:lastModifiedBy>Majky</cp:lastModifiedBy>
  <cp:revision>7</cp:revision>
  <cp:lastPrinted>2012-08-15T21:38:02Z</cp:lastPrinted>
  <dcterms:created xsi:type="dcterms:W3CDTF">2014-12-14T15:49:24Z</dcterms:created>
  <dcterms:modified xsi:type="dcterms:W3CDTF">2014-12-14T16:51:42Z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