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1" y="5911403"/>
            <a:ext cx="9173029" cy="946597"/>
          </a:xfrm>
        </p:spPr>
        <p:txBody>
          <a:bodyPr/>
          <a:lstStyle/>
          <a:p>
            <a:pPr algn="l"/>
            <a:r>
              <a:rPr lang="cs-CZ" sz="3500" b="1" dirty="0" err="1" smtClean="0"/>
              <a:t>AirPackage</a:t>
            </a:r>
            <a:r>
              <a:rPr lang="cs-CZ" sz="3500" b="1" dirty="0" smtClean="0"/>
              <a:t> s.r.o.                        </a:t>
            </a:r>
            <a:r>
              <a:rPr lang="cs-CZ" sz="1800" b="1" dirty="0" smtClean="0"/>
              <a:t>Zakladatel: Jan Falta</a:t>
            </a:r>
            <a:endParaRPr lang="cs-CZ" sz="1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058" y="73397"/>
            <a:ext cx="7143238" cy="257413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91" y="2647536"/>
            <a:ext cx="3560323" cy="326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1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5000" dirty="0" smtClean="0"/>
              <a:t>Podnikatelský </a:t>
            </a:r>
            <a:r>
              <a:rPr lang="cs-CZ" sz="5000" dirty="0"/>
              <a:t>záměr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5182" y="2160589"/>
            <a:ext cx="9918095" cy="3880773"/>
          </a:xfrm>
        </p:spPr>
        <p:txBody>
          <a:bodyPr>
            <a:normAutofit/>
          </a:bodyPr>
          <a:lstStyle/>
          <a:p>
            <a:r>
              <a:rPr lang="cs-CZ" sz="2500" dirty="0"/>
              <a:t>prodej </a:t>
            </a:r>
            <a:r>
              <a:rPr lang="cs-CZ" sz="2500" dirty="0" smtClean="0"/>
              <a:t>technického </a:t>
            </a:r>
            <a:r>
              <a:rPr lang="cs-CZ" sz="2500" dirty="0"/>
              <a:t>řešení pro bezpilotní </a:t>
            </a:r>
            <a:r>
              <a:rPr lang="cs-CZ" sz="2500" dirty="0" smtClean="0"/>
              <a:t>stroje</a:t>
            </a:r>
          </a:p>
          <a:p>
            <a:r>
              <a:rPr lang="cs-CZ" sz="2500" dirty="0" smtClean="0"/>
              <a:t>dominantní dodavatel technologie na trhu</a:t>
            </a:r>
          </a:p>
          <a:p>
            <a:r>
              <a:rPr lang="cs-CZ" sz="2500" dirty="0"/>
              <a:t>nástup této technologie do </a:t>
            </a:r>
            <a:r>
              <a:rPr lang="cs-CZ" sz="2500" dirty="0" smtClean="0"/>
              <a:t>čtyř let</a:t>
            </a:r>
          </a:p>
          <a:p>
            <a:r>
              <a:rPr lang="cs-CZ" sz="2500" dirty="0" smtClean="0"/>
              <a:t>identifikaci </a:t>
            </a:r>
            <a:r>
              <a:rPr lang="cs-CZ" sz="2500" dirty="0"/>
              <a:t>zákazníka pomocí QR </a:t>
            </a:r>
            <a:r>
              <a:rPr lang="cs-CZ" sz="2500" dirty="0" smtClean="0"/>
              <a:t>kódu</a:t>
            </a:r>
          </a:p>
          <a:p>
            <a:r>
              <a:rPr lang="cs-CZ" sz="2500" dirty="0"/>
              <a:t>velké a střední firmy zabývající se prodejem a rozvozem zboží</a:t>
            </a:r>
            <a:endParaRPr lang="cs-CZ" sz="25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455182" y="6271551"/>
            <a:ext cx="8717846" cy="5864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3500" b="1" dirty="0" err="1" smtClean="0"/>
              <a:t>AirPackage</a:t>
            </a:r>
            <a:r>
              <a:rPr lang="cs-CZ" sz="3500" b="1" dirty="0" smtClean="0"/>
              <a:t> s.r.o.                    </a:t>
            </a:r>
            <a:r>
              <a:rPr lang="cs-CZ" sz="1800" b="1" dirty="0" smtClean="0"/>
              <a:t>Zakladatel: Jan Falta</a:t>
            </a:r>
            <a:endParaRPr lang="cs-CZ" sz="1800" b="1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89" y="113616"/>
            <a:ext cx="2752713" cy="99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500" dirty="0"/>
              <a:t>Technické zázemí</a:t>
            </a:r>
            <a:endParaRPr lang="cs-CZ" sz="45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500" dirty="0" smtClean="0"/>
              <a:t>14 </a:t>
            </a:r>
            <a:r>
              <a:rPr lang="cs-CZ" sz="2500" dirty="0"/>
              <a:t>zaměstnanců</a:t>
            </a:r>
          </a:p>
          <a:p>
            <a:r>
              <a:rPr lang="cs-CZ" sz="2500" dirty="0"/>
              <a:t>zapojení studentů vysokých škol na část vývoje</a:t>
            </a:r>
          </a:p>
          <a:p>
            <a:r>
              <a:rPr lang="cs-CZ" sz="2500" dirty="0"/>
              <a:t>m</a:t>
            </a:r>
            <a:r>
              <a:rPr lang="cs-CZ" sz="2500" dirty="0"/>
              <a:t>alé prostory pro administrativní činnost</a:t>
            </a:r>
          </a:p>
          <a:p>
            <a:r>
              <a:rPr lang="cs-CZ" sz="2500" dirty="0"/>
              <a:t>použití sériově </a:t>
            </a:r>
            <a:r>
              <a:rPr lang="cs-CZ" sz="2500" dirty="0"/>
              <a:t>vyráběných </a:t>
            </a:r>
            <a:r>
              <a:rPr lang="cs-CZ" sz="2500" dirty="0"/>
              <a:t>částí</a:t>
            </a:r>
          </a:p>
          <a:p>
            <a:r>
              <a:rPr lang="cs-CZ" sz="2500" dirty="0"/>
              <a:t>zadávání </a:t>
            </a:r>
            <a:r>
              <a:rPr lang="cs-CZ" sz="2500" dirty="0"/>
              <a:t>externím </a:t>
            </a:r>
            <a:r>
              <a:rPr lang="cs-CZ" sz="2500" dirty="0"/>
              <a:t>firmám</a:t>
            </a:r>
          </a:p>
          <a:p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5182" y="6271551"/>
            <a:ext cx="8717846" cy="5864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3500" b="1" dirty="0" err="1" smtClean="0"/>
              <a:t>AirPackage</a:t>
            </a:r>
            <a:r>
              <a:rPr lang="cs-CZ" sz="3500" b="1" dirty="0" smtClean="0"/>
              <a:t> s.r.o.                    </a:t>
            </a:r>
            <a:r>
              <a:rPr lang="cs-CZ" sz="1800" b="1" dirty="0" smtClean="0"/>
              <a:t>Zakladatel: Jan Falta</a:t>
            </a:r>
            <a:endParaRPr lang="cs-CZ" sz="18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89" y="113616"/>
            <a:ext cx="2752713" cy="99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2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500" dirty="0"/>
              <a:t>P</a:t>
            </a:r>
            <a:r>
              <a:rPr lang="cs-CZ" sz="4500" dirty="0"/>
              <a:t>roč </a:t>
            </a:r>
            <a:r>
              <a:rPr lang="cs-CZ" sz="4500" dirty="0"/>
              <a:t>inv</a:t>
            </a:r>
            <a:r>
              <a:rPr lang="cs-CZ" sz="4500" dirty="0"/>
              <a:t>estovat ?</a:t>
            </a:r>
            <a:endParaRPr lang="cs-CZ" sz="45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500" dirty="0"/>
              <a:t>Neobsazená část trhu</a:t>
            </a:r>
          </a:p>
          <a:p>
            <a:r>
              <a:rPr lang="cs-CZ" sz="2500" dirty="0"/>
              <a:t>Plná návratnost investice po </a:t>
            </a:r>
            <a:r>
              <a:rPr lang="cs-CZ" sz="2500" dirty="0" smtClean="0"/>
              <a:t>8 </a:t>
            </a:r>
            <a:r>
              <a:rPr lang="cs-CZ" sz="2500" dirty="0"/>
              <a:t>měsících od založení</a:t>
            </a:r>
          </a:p>
          <a:p>
            <a:r>
              <a:rPr lang="cs-CZ" sz="2500" dirty="0"/>
              <a:t>Široké pole uplatnění</a:t>
            </a:r>
          </a:p>
          <a:p>
            <a:r>
              <a:rPr lang="cs-CZ" sz="2500" dirty="0"/>
              <a:t>Nesrovnatelné s dosavadní pozemní dopravou</a:t>
            </a:r>
          </a:p>
          <a:p>
            <a:r>
              <a:rPr lang="cs-CZ" sz="2500" dirty="0"/>
              <a:t>Pokrytí do 20Km</a:t>
            </a:r>
          </a:p>
          <a:p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5182" y="6271551"/>
            <a:ext cx="8717846" cy="5864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3500" b="1" dirty="0" err="1" smtClean="0"/>
              <a:t>AirPackage</a:t>
            </a:r>
            <a:r>
              <a:rPr lang="cs-CZ" sz="3500" b="1" dirty="0" smtClean="0"/>
              <a:t> s.r.o.                    </a:t>
            </a:r>
            <a:r>
              <a:rPr lang="cs-CZ" sz="1800" b="1" dirty="0" smtClean="0"/>
              <a:t>Zakladatel: Jan Falta</a:t>
            </a:r>
            <a:endParaRPr lang="cs-CZ" sz="18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89" y="113616"/>
            <a:ext cx="2752713" cy="99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43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5000" dirty="0"/>
              <a:t>N</a:t>
            </a:r>
            <a:r>
              <a:rPr lang="cs-CZ" sz="5000" dirty="0" smtClean="0"/>
              <a:t>abízené </a:t>
            </a:r>
            <a:r>
              <a:rPr lang="cs-CZ" sz="5000" dirty="0"/>
              <a:t>služby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3" y="2160589"/>
            <a:ext cx="9003695" cy="3880773"/>
          </a:xfrm>
        </p:spPr>
        <p:txBody>
          <a:bodyPr/>
          <a:lstStyle/>
          <a:p>
            <a:r>
              <a:rPr lang="cs-CZ" sz="2500" dirty="0"/>
              <a:t>Prodej zařízení		</a:t>
            </a:r>
            <a:r>
              <a:rPr lang="cs-CZ" sz="2500" dirty="0" smtClean="0"/>
              <a:t>                </a:t>
            </a:r>
            <a:r>
              <a:rPr lang="cs-CZ" sz="2000" dirty="0" smtClean="0"/>
              <a:t>1 </a:t>
            </a:r>
            <a:r>
              <a:rPr lang="cs-CZ" sz="2000" dirty="0"/>
              <a:t>000 000 Kč (20 000 Kč </a:t>
            </a:r>
            <a:r>
              <a:rPr lang="cs-CZ" sz="2000" dirty="0" smtClean="0"/>
              <a:t>x 50 kusů)</a:t>
            </a:r>
            <a:endParaRPr lang="cs-CZ" sz="2000" dirty="0"/>
          </a:p>
          <a:p>
            <a:r>
              <a:rPr lang="cs-CZ" sz="2500" dirty="0"/>
              <a:t>Prodej SW pro centrály	</a:t>
            </a:r>
            <a:r>
              <a:rPr lang="cs-CZ" sz="2500" dirty="0" smtClean="0"/>
              <a:t>             </a:t>
            </a:r>
            <a:r>
              <a:rPr lang="cs-CZ" sz="2000" dirty="0" smtClean="0"/>
              <a:t>100</a:t>
            </a:r>
            <a:r>
              <a:rPr lang="cs-CZ" sz="2000" dirty="0"/>
              <a:t> 000 Kč (50 00 x 2 centrály)</a:t>
            </a:r>
          </a:p>
          <a:p>
            <a:r>
              <a:rPr lang="cs-CZ" sz="2500" dirty="0"/>
              <a:t>Servisní činnost		</a:t>
            </a:r>
            <a:r>
              <a:rPr lang="cs-CZ" sz="2500" dirty="0" smtClean="0"/>
              <a:t>                   </a:t>
            </a:r>
            <a:r>
              <a:rPr lang="cs-CZ" sz="2000" dirty="0" smtClean="0"/>
              <a:t>30</a:t>
            </a:r>
            <a:r>
              <a:rPr lang="cs-CZ" sz="2000" dirty="0"/>
              <a:t> 000 Kč</a:t>
            </a:r>
          </a:p>
          <a:p>
            <a:r>
              <a:rPr lang="cs-CZ" sz="2500" dirty="0"/>
              <a:t>Provádění školení		</a:t>
            </a:r>
            <a:r>
              <a:rPr lang="cs-CZ" sz="2500" dirty="0" smtClean="0"/>
              <a:t>              </a:t>
            </a:r>
            <a:r>
              <a:rPr lang="cs-CZ" sz="2000" dirty="0" smtClean="0"/>
              <a:t>50</a:t>
            </a:r>
            <a:r>
              <a:rPr lang="cs-CZ" sz="2000" dirty="0"/>
              <a:t> 000 Kč (10 000 Kč </a:t>
            </a:r>
            <a:r>
              <a:rPr lang="cs-CZ" sz="2000" dirty="0" smtClean="0"/>
              <a:t> </a:t>
            </a:r>
            <a:r>
              <a:rPr lang="cs-CZ" sz="2000" dirty="0"/>
              <a:t>x 10 osob)</a:t>
            </a:r>
          </a:p>
          <a:p>
            <a:endParaRPr lang="cs-CZ" sz="3000" b="1" dirty="0" smtClean="0"/>
          </a:p>
          <a:p>
            <a:r>
              <a:rPr lang="cs-CZ" sz="3000" b="1" dirty="0" smtClean="0"/>
              <a:t>Celkem</a:t>
            </a:r>
            <a:r>
              <a:rPr lang="cs-CZ" sz="3000" b="1" dirty="0"/>
              <a:t>			1 180 000 Kč</a:t>
            </a:r>
          </a:p>
          <a:p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5182" y="6271551"/>
            <a:ext cx="8717846" cy="5864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3500" b="1" dirty="0" err="1" smtClean="0"/>
              <a:t>AirPackage</a:t>
            </a:r>
            <a:r>
              <a:rPr lang="cs-CZ" sz="3500" b="1" dirty="0" smtClean="0"/>
              <a:t> s.r.o.                    </a:t>
            </a:r>
            <a:r>
              <a:rPr lang="cs-CZ" sz="1800" b="1" dirty="0" smtClean="0"/>
              <a:t>Zakladatel: Jan Falta</a:t>
            </a:r>
            <a:endParaRPr lang="cs-CZ" sz="18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89" y="113616"/>
            <a:ext cx="2752713" cy="99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3" y="40778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cs-CZ" sz="5000" dirty="0"/>
              <a:t>Fixní měsíční náklady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3" y="1654630"/>
            <a:ext cx="9032724" cy="4616922"/>
          </a:xfrm>
        </p:spPr>
        <p:txBody>
          <a:bodyPr>
            <a:normAutofit fontScale="62500" lnSpcReduction="20000"/>
          </a:bodyPr>
          <a:lstStyle/>
          <a:p>
            <a:r>
              <a:rPr lang="cs-CZ" sz="3200" dirty="0" smtClean="0"/>
              <a:t>Pronájem </a:t>
            </a:r>
            <a:r>
              <a:rPr lang="cs-CZ" sz="3200" dirty="0"/>
              <a:t>kancelářských prostor</a:t>
            </a:r>
            <a:r>
              <a:rPr lang="cs-CZ" sz="2500" dirty="0"/>
              <a:t> </a:t>
            </a:r>
            <a:r>
              <a:rPr lang="cs-CZ" sz="2500" dirty="0" smtClean="0"/>
              <a:t>                                 </a:t>
            </a:r>
            <a:r>
              <a:rPr lang="cs-CZ" sz="2600" dirty="0" smtClean="0"/>
              <a:t>12</a:t>
            </a:r>
            <a:r>
              <a:rPr lang="cs-CZ" sz="2600" dirty="0"/>
              <a:t> 000 Kč / měsíc</a:t>
            </a:r>
          </a:p>
          <a:p>
            <a:r>
              <a:rPr lang="cs-CZ" sz="3200" dirty="0" err="1"/>
              <a:t>Internet+telefony</a:t>
            </a:r>
            <a:r>
              <a:rPr lang="cs-CZ" sz="2500" dirty="0"/>
              <a:t>	</a:t>
            </a:r>
            <a:r>
              <a:rPr lang="cs-CZ" dirty="0"/>
              <a:t>			</a:t>
            </a:r>
            <a:r>
              <a:rPr lang="cs-CZ" dirty="0" smtClean="0"/>
              <a:t>                                               </a:t>
            </a:r>
            <a:r>
              <a:rPr lang="cs-CZ" sz="2600" dirty="0" smtClean="0"/>
              <a:t>10</a:t>
            </a:r>
            <a:r>
              <a:rPr lang="cs-CZ" sz="2600" dirty="0"/>
              <a:t> 000 Kč / měsíc</a:t>
            </a:r>
          </a:p>
          <a:p>
            <a:r>
              <a:rPr lang="cs-CZ" sz="3200" dirty="0"/>
              <a:t>Energie</a:t>
            </a:r>
            <a:r>
              <a:rPr lang="cs-CZ" dirty="0"/>
              <a:t>						</a:t>
            </a:r>
            <a:r>
              <a:rPr lang="cs-CZ" dirty="0" smtClean="0"/>
              <a:t>                                                           </a:t>
            </a:r>
            <a:r>
              <a:rPr lang="cs-CZ" sz="2600" dirty="0" smtClean="0"/>
              <a:t>5</a:t>
            </a:r>
            <a:r>
              <a:rPr lang="cs-CZ" sz="2600" dirty="0"/>
              <a:t> 000 Kč / měsíc</a:t>
            </a:r>
          </a:p>
          <a:p>
            <a:r>
              <a:rPr lang="cs-CZ" sz="3200" dirty="0"/>
              <a:t>Mzdy </a:t>
            </a:r>
            <a:r>
              <a:rPr lang="cs-CZ" sz="2500" dirty="0"/>
              <a:t>	</a:t>
            </a:r>
            <a:r>
              <a:rPr lang="cs-CZ" dirty="0" smtClean="0"/>
              <a:t>                                                                    </a:t>
            </a:r>
            <a:r>
              <a:rPr lang="cs-CZ" dirty="0"/>
              <a:t>	</a:t>
            </a:r>
            <a:r>
              <a:rPr lang="cs-CZ" dirty="0" smtClean="0"/>
              <a:t>                                </a:t>
            </a:r>
            <a:r>
              <a:rPr lang="cs-CZ" sz="2600" dirty="0" smtClean="0"/>
              <a:t>144 </a:t>
            </a:r>
            <a:r>
              <a:rPr lang="cs-CZ" sz="2600" dirty="0"/>
              <a:t>000 Kč / </a:t>
            </a:r>
            <a:r>
              <a:rPr lang="cs-CZ" sz="2600" dirty="0" smtClean="0"/>
              <a:t>měsíc</a:t>
            </a:r>
          </a:p>
          <a:p>
            <a:r>
              <a:rPr lang="cs-CZ" sz="3200" dirty="0" smtClean="0"/>
              <a:t>Splátka </a:t>
            </a:r>
            <a:r>
              <a:rPr lang="cs-CZ" sz="3200" dirty="0"/>
              <a:t>úvěru + úroky (po dobu 5 let</a:t>
            </a:r>
            <a:r>
              <a:rPr lang="cs-CZ" sz="3200" dirty="0" smtClean="0"/>
              <a:t>) </a:t>
            </a:r>
            <a:r>
              <a:rPr lang="cs-CZ" dirty="0" smtClean="0"/>
              <a:t>                                 </a:t>
            </a:r>
            <a:r>
              <a:rPr lang="cs-CZ" sz="2600" dirty="0"/>
              <a:t>22</a:t>
            </a:r>
            <a:r>
              <a:rPr lang="cs-CZ" sz="2400" dirty="0"/>
              <a:t> 000 Kč </a:t>
            </a:r>
            <a:r>
              <a:rPr lang="cs-CZ" sz="2400" dirty="0" smtClean="0"/>
              <a:t>/ měsíc</a:t>
            </a:r>
          </a:p>
          <a:p>
            <a:r>
              <a:rPr lang="cs-CZ" sz="3100" dirty="0"/>
              <a:t>Náklady na stavbu zařízení            </a:t>
            </a:r>
            <a:r>
              <a:rPr lang="cs-CZ" sz="3100" dirty="0" smtClean="0"/>
              <a:t>                         </a:t>
            </a:r>
            <a:r>
              <a:rPr lang="cs-CZ" sz="2400" dirty="0"/>
              <a:t>500 000 Kč (10 000,-  x 50 kusů)</a:t>
            </a:r>
          </a:p>
          <a:p>
            <a:r>
              <a:rPr lang="cs-CZ" sz="3100" dirty="0"/>
              <a:t>Distribuce k zákazníkovi            </a:t>
            </a:r>
            <a:r>
              <a:rPr lang="cs-CZ" sz="3100" dirty="0" smtClean="0"/>
              <a:t>                               </a:t>
            </a:r>
            <a:r>
              <a:rPr lang="cs-CZ" sz="2400" dirty="0"/>
              <a:t>25 000 Kč (500,-  x 50 kusů)</a:t>
            </a:r>
          </a:p>
          <a:p>
            <a:endParaRPr lang="cs-CZ" sz="2400" dirty="0"/>
          </a:p>
          <a:p>
            <a:endParaRPr lang="cs-CZ" dirty="0" smtClean="0"/>
          </a:p>
          <a:p>
            <a:r>
              <a:rPr lang="cs-CZ" sz="3900" b="1" dirty="0" smtClean="0"/>
              <a:t>Náklady celkem</a:t>
            </a:r>
            <a:r>
              <a:rPr lang="cs-CZ" sz="3900" b="1" dirty="0"/>
              <a:t>		</a:t>
            </a:r>
            <a:r>
              <a:rPr lang="cs-CZ" sz="3900" b="1" dirty="0" smtClean="0"/>
              <a:t>     718</a:t>
            </a:r>
            <a:r>
              <a:rPr lang="cs-CZ" sz="3900" b="1" dirty="0"/>
              <a:t> 000 Kč/měsíc</a:t>
            </a:r>
          </a:p>
          <a:p>
            <a:r>
              <a:rPr lang="cs-CZ" sz="3900" b="1" dirty="0"/>
              <a:t>Příjmy </a:t>
            </a:r>
            <a:r>
              <a:rPr lang="cs-CZ" sz="3900" b="1" dirty="0" smtClean="0"/>
              <a:t>celkem           1 180 000 Kč/měsíc</a:t>
            </a:r>
            <a:endParaRPr lang="cs-CZ" sz="3900" b="1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5182" y="6271551"/>
            <a:ext cx="8717846" cy="5864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3500" b="1" dirty="0" err="1" smtClean="0"/>
              <a:t>AirPackage</a:t>
            </a:r>
            <a:r>
              <a:rPr lang="cs-CZ" sz="3500" b="1" dirty="0" smtClean="0"/>
              <a:t> s.r.o.                    </a:t>
            </a:r>
            <a:r>
              <a:rPr lang="cs-CZ" sz="1800" b="1" dirty="0" smtClean="0"/>
              <a:t>Zakladatel: Jan Falta</a:t>
            </a:r>
            <a:endParaRPr lang="cs-CZ" sz="18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89" y="113616"/>
            <a:ext cx="2752713" cy="99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1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Nabídka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1543" y="2160589"/>
            <a:ext cx="8722459" cy="3880773"/>
          </a:xfrm>
        </p:spPr>
        <p:txBody>
          <a:bodyPr>
            <a:noAutofit/>
          </a:bodyPr>
          <a:lstStyle/>
          <a:p>
            <a:r>
              <a:rPr lang="cs-CZ" sz="2500" dirty="0" smtClean="0"/>
              <a:t>Za 200 000 Kč - 2,5% společnosti (max. 25%)</a:t>
            </a:r>
          </a:p>
          <a:p>
            <a:r>
              <a:rPr lang="cs-CZ" sz="2500" dirty="0" smtClean="0"/>
              <a:t>návrat investice  do 17 měsíců při zisku 400 00 Kč/měsíc</a:t>
            </a:r>
            <a:endParaRPr lang="cs-CZ" sz="25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89" y="113616"/>
            <a:ext cx="2752713" cy="99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0296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</TotalTime>
  <Words>159</Words>
  <Application>Microsoft Office PowerPoint</Application>
  <PresentationFormat>Širokoúhlá obrazovka</PresentationFormat>
  <Paragraphs>46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Faseta</vt:lpstr>
      <vt:lpstr>AirPackage s.r.o.                        Zakladatel: Jan Falta</vt:lpstr>
      <vt:lpstr>Podnikatelský záměr </vt:lpstr>
      <vt:lpstr>Technické zázemí</vt:lpstr>
      <vt:lpstr>Proč investovat ?</vt:lpstr>
      <vt:lpstr>Nabízené služby </vt:lpstr>
      <vt:lpstr>Fixní měsíční náklady </vt:lpstr>
      <vt:lpstr>Nabídka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AirPackage s.r.o.</dc:title>
  <dc:creator>Dudak</dc:creator>
  <cp:lastModifiedBy>Dudak</cp:lastModifiedBy>
  <cp:revision>10</cp:revision>
  <dcterms:created xsi:type="dcterms:W3CDTF">2014-12-15T22:19:04Z</dcterms:created>
  <dcterms:modified xsi:type="dcterms:W3CDTF">2014-12-16T02:03:16Z</dcterms:modified>
</cp:coreProperties>
</file>